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1" r:id="rId4"/>
  </p:sldMasterIdLst>
  <p:notesMasterIdLst>
    <p:notesMasterId r:id="rId9"/>
  </p:notesMasterIdLst>
  <p:handoutMasterIdLst>
    <p:handoutMasterId r:id="rId10"/>
  </p:handoutMasterIdLst>
  <p:sldIdLst>
    <p:sldId id="355" r:id="rId5"/>
    <p:sldId id="351" r:id="rId6"/>
    <p:sldId id="354" r:id="rId7"/>
    <p:sldId id="352" r:id="rId8"/>
  </p:sldIdLst>
  <p:sldSz cx="7772400" cy="10058400"/>
  <p:notesSz cx="6858000" cy="9144000"/>
  <p:defaultTextStyle>
    <a:defPPr>
      <a:defRPr lang="en-US"/>
    </a:defPPr>
    <a:lvl1pPr marL="0" algn="l" defTabSz="318394" rtl="0" eaLnBrk="1" latinLnBrk="0" hangingPunct="1">
      <a:defRPr sz="1254" kern="1200">
        <a:solidFill>
          <a:schemeClr val="tx1"/>
        </a:solidFill>
        <a:latin typeface="+mn-lt"/>
        <a:ea typeface="+mn-ea"/>
        <a:cs typeface="+mn-cs"/>
      </a:defRPr>
    </a:lvl1pPr>
    <a:lvl2pPr marL="318394" algn="l" defTabSz="318394" rtl="0" eaLnBrk="1" latinLnBrk="0" hangingPunct="1">
      <a:defRPr sz="1254" kern="1200">
        <a:solidFill>
          <a:schemeClr val="tx1"/>
        </a:solidFill>
        <a:latin typeface="+mn-lt"/>
        <a:ea typeface="+mn-ea"/>
        <a:cs typeface="+mn-cs"/>
      </a:defRPr>
    </a:lvl2pPr>
    <a:lvl3pPr marL="636788" algn="l" defTabSz="318394" rtl="0" eaLnBrk="1" latinLnBrk="0" hangingPunct="1">
      <a:defRPr sz="1254" kern="1200">
        <a:solidFill>
          <a:schemeClr val="tx1"/>
        </a:solidFill>
        <a:latin typeface="+mn-lt"/>
        <a:ea typeface="+mn-ea"/>
        <a:cs typeface="+mn-cs"/>
      </a:defRPr>
    </a:lvl3pPr>
    <a:lvl4pPr marL="955182" algn="l" defTabSz="318394" rtl="0" eaLnBrk="1" latinLnBrk="0" hangingPunct="1">
      <a:defRPr sz="1254" kern="1200">
        <a:solidFill>
          <a:schemeClr val="tx1"/>
        </a:solidFill>
        <a:latin typeface="+mn-lt"/>
        <a:ea typeface="+mn-ea"/>
        <a:cs typeface="+mn-cs"/>
      </a:defRPr>
    </a:lvl4pPr>
    <a:lvl5pPr marL="1273576" algn="l" defTabSz="318394" rtl="0" eaLnBrk="1" latinLnBrk="0" hangingPunct="1">
      <a:defRPr sz="1254" kern="1200">
        <a:solidFill>
          <a:schemeClr val="tx1"/>
        </a:solidFill>
        <a:latin typeface="+mn-lt"/>
        <a:ea typeface="+mn-ea"/>
        <a:cs typeface="+mn-cs"/>
      </a:defRPr>
    </a:lvl5pPr>
    <a:lvl6pPr marL="1591970" algn="l" defTabSz="318394" rtl="0" eaLnBrk="1" latinLnBrk="0" hangingPunct="1">
      <a:defRPr sz="1254" kern="1200">
        <a:solidFill>
          <a:schemeClr val="tx1"/>
        </a:solidFill>
        <a:latin typeface="+mn-lt"/>
        <a:ea typeface="+mn-ea"/>
        <a:cs typeface="+mn-cs"/>
      </a:defRPr>
    </a:lvl6pPr>
    <a:lvl7pPr marL="1910364" algn="l" defTabSz="318394" rtl="0" eaLnBrk="1" latinLnBrk="0" hangingPunct="1">
      <a:defRPr sz="1254" kern="1200">
        <a:solidFill>
          <a:schemeClr val="tx1"/>
        </a:solidFill>
        <a:latin typeface="+mn-lt"/>
        <a:ea typeface="+mn-ea"/>
        <a:cs typeface="+mn-cs"/>
      </a:defRPr>
    </a:lvl7pPr>
    <a:lvl8pPr marL="2228759" algn="l" defTabSz="318394" rtl="0" eaLnBrk="1" latinLnBrk="0" hangingPunct="1">
      <a:defRPr sz="1254" kern="1200">
        <a:solidFill>
          <a:schemeClr val="tx1"/>
        </a:solidFill>
        <a:latin typeface="+mn-lt"/>
        <a:ea typeface="+mn-ea"/>
        <a:cs typeface="+mn-cs"/>
      </a:defRPr>
    </a:lvl8pPr>
    <a:lvl9pPr marL="2547153" algn="l" defTabSz="318394" rtl="0" eaLnBrk="1" latinLnBrk="0" hangingPunct="1">
      <a:defRPr sz="125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FB9"/>
    <a:srgbClr val="393939"/>
    <a:srgbClr val="C29B32"/>
    <a:srgbClr val="F0C44A"/>
    <a:srgbClr val="65C7D0"/>
    <a:srgbClr val="7A0000"/>
    <a:srgbClr val="4E3314"/>
    <a:srgbClr val="1A4039"/>
    <a:srgbClr val="217990"/>
    <a:srgbClr val="4B8D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93212" autoAdjust="0"/>
  </p:normalViewPr>
  <p:slideViewPr>
    <p:cSldViewPr snapToGrid="0">
      <p:cViewPr varScale="1">
        <p:scale>
          <a:sx n="57" d="100"/>
          <a:sy n="57" d="100"/>
        </p:scale>
        <p:origin x="2467" y="58"/>
      </p:cViewPr>
      <p:guideLst>
        <p:guide orient="horz" pos="3360"/>
        <p:guide pos="2448"/>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5203"/>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E25DAE5-882A-48C4-AAC6-2248214314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F755480E-9B1B-4C47-AC19-26D98FF37B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C51413-530E-431E-9B96-5B986AC44B58}" type="datetimeFigureOut">
              <a:rPr lang="en-US" smtClean="0"/>
              <a:t>9/10/2024</a:t>
            </a:fld>
            <a:endParaRPr lang="en-US" dirty="0"/>
          </a:p>
        </p:txBody>
      </p:sp>
      <p:sp>
        <p:nvSpPr>
          <p:cNvPr id="4" name="Footer Placeholder 3">
            <a:extLst>
              <a:ext uri="{FF2B5EF4-FFF2-40B4-BE49-F238E27FC236}">
                <a16:creationId xmlns:a16="http://schemas.microsoft.com/office/drawing/2014/main" xmlns="" id="{C1B228E4-3CDE-4A67-9340-DDC165C01C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NZ" smtClean="0"/>
              <a:t>Powered by the Flowerbed Project NZ</a:t>
            </a:r>
            <a:endParaRPr lang="en-US" dirty="0"/>
          </a:p>
        </p:txBody>
      </p:sp>
      <p:sp>
        <p:nvSpPr>
          <p:cNvPr id="5" name="Slide Number Placeholder 4">
            <a:extLst>
              <a:ext uri="{FF2B5EF4-FFF2-40B4-BE49-F238E27FC236}">
                <a16:creationId xmlns:a16="http://schemas.microsoft.com/office/drawing/2014/main" xmlns="" id="{61203E6D-3CA6-4DE3-A3D6-2072EE9ED4E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A9FB04-3946-4C88-A779-B7AE30082879}" type="slidenum">
              <a:rPr lang="en-US" smtClean="0"/>
              <a:t>‹#›</a:t>
            </a:fld>
            <a:endParaRPr lang="en-US" dirty="0"/>
          </a:p>
        </p:txBody>
      </p:sp>
    </p:spTree>
    <p:extLst>
      <p:ext uri="{BB962C8B-B14F-4D97-AF65-F5344CB8AC3E}">
        <p14:creationId xmlns:p14="http://schemas.microsoft.com/office/powerpoint/2010/main" val="107324240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6A7DF2-CECB-42B2-812D-97BB0A1876EB}" type="datetimeFigureOut">
              <a:rPr lang="en-US" smtClean="0"/>
              <a:t>9/10/2024</a:t>
            </a:fld>
            <a:endParaRPr lang="en-US" dirty="0"/>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NZ" smtClean="0"/>
              <a:t>Powered by the Flowerbed Project NZ</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64DDEB-4F43-4518-9756-D2F353541A0D}" type="slidenum">
              <a:rPr lang="en-US" smtClean="0"/>
              <a:t>‹#›</a:t>
            </a:fld>
            <a:endParaRPr lang="en-US" dirty="0"/>
          </a:p>
        </p:txBody>
      </p:sp>
    </p:spTree>
    <p:extLst>
      <p:ext uri="{BB962C8B-B14F-4D97-AF65-F5344CB8AC3E}">
        <p14:creationId xmlns:p14="http://schemas.microsoft.com/office/powerpoint/2010/main" val="67511160"/>
      </p:ext>
    </p:extLst>
  </p:cSld>
  <p:clrMap bg1="lt1" tx1="dk1" bg2="lt2" tx2="dk2" accent1="accent1" accent2="accent2" accent3="accent3" accent4="accent4" accent5="accent5" accent6="accent6" hlink="hlink" folHlink="folHlink"/>
  <p:hf hdr="0" dt="0"/>
  <p:notesStyle>
    <a:lvl1pPr marL="0" algn="l" defTabSz="636788" rtl="0" eaLnBrk="1" latinLnBrk="0" hangingPunct="1">
      <a:defRPr sz="836" kern="1200">
        <a:solidFill>
          <a:schemeClr val="tx1"/>
        </a:solidFill>
        <a:latin typeface="+mn-lt"/>
        <a:ea typeface="+mn-ea"/>
        <a:cs typeface="+mn-cs"/>
      </a:defRPr>
    </a:lvl1pPr>
    <a:lvl2pPr marL="318394" algn="l" defTabSz="636788" rtl="0" eaLnBrk="1" latinLnBrk="0" hangingPunct="1">
      <a:defRPr sz="836" kern="1200">
        <a:solidFill>
          <a:schemeClr val="tx1"/>
        </a:solidFill>
        <a:latin typeface="+mn-lt"/>
        <a:ea typeface="+mn-ea"/>
        <a:cs typeface="+mn-cs"/>
      </a:defRPr>
    </a:lvl2pPr>
    <a:lvl3pPr marL="636788" algn="l" defTabSz="636788" rtl="0" eaLnBrk="1" latinLnBrk="0" hangingPunct="1">
      <a:defRPr sz="836" kern="1200">
        <a:solidFill>
          <a:schemeClr val="tx1"/>
        </a:solidFill>
        <a:latin typeface="+mn-lt"/>
        <a:ea typeface="+mn-ea"/>
        <a:cs typeface="+mn-cs"/>
      </a:defRPr>
    </a:lvl3pPr>
    <a:lvl4pPr marL="955182" algn="l" defTabSz="636788" rtl="0" eaLnBrk="1" latinLnBrk="0" hangingPunct="1">
      <a:defRPr sz="836" kern="1200">
        <a:solidFill>
          <a:schemeClr val="tx1"/>
        </a:solidFill>
        <a:latin typeface="+mn-lt"/>
        <a:ea typeface="+mn-ea"/>
        <a:cs typeface="+mn-cs"/>
      </a:defRPr>
    </a:lvl4pPr>
    <a:lvl5pPr marL="1273576" algn="l" defTabSz="636788" rtl="0" eaLnBrk="1" latinLnBrk="0" hangingPunct="1">
      <a:defRPr sz="836" kern="1200">
        <a:solidFill>
          <a:schemeClr val="tx1"/>
        </a:solidFill>
        <a:latin typeface="+mn-lt"/>
        <a:ea typeface="+mn-ea"/>
        <a:cs typeface="+mn-cs"/>
      </a:defRPr>
    </a:lvl5pPr>
    <a:lvl6pPr marL="1591970" algn="l" defTabSz="636788" rtl="0" eaLnBrk="1" latinLnBrk="0" hangingPunct="1">
      <a:defRPr sz="836" kern="1200">
        <a:solidFill>
          <a:schemeClr val="tx1"/>
        </a:solidFill>
        <a:latin typeface="+mn-lt"/>
        <a:ea typeface="+mn-ea"/>
        <a:cs typeface="+mn-cs"/>
      </a:defRPr>
    </a:lvl6pPr>
    <a:lvl7pPr marL="1910364" algn="l" defTabSz="636788" rtl="0" eaLnBrk="1" latinLnBrk="0" hangingPunct="1">
      <a:defRPr sz="836" kern="1200">
        <a:solidFill>
          <a:schemeClr val="tx1"/>
        </a:solidFill>
        <a:latin typeface="+mn-lt"/>
        <a:ea typeface="+mn-ea"/>
        <a:cs typeface="+mn-cs"/>
      </a:defRPr>
    </a:lvl7pPr>
    <a:lvl8pPr marL="2228759" algn="l" defTabSz="636788" rtl="0" eaLnBrk="1" latinLnBrk="0" hangingPunct="1">
      <a:defRPr sz="836" kern="1200">
        <a:solidFill>
          <a:schemeClr val="tx1"/>
        </a:solidFill>
        <a:latin typeface="+mn-lt"/>
        <a:ea typeface="+mn-ea"/>
        <a:cs typeface="+mn-cs"/>
      </a:defRPr>
    </a:lvl8pPr>
    <a:lvl9pPr marL="2547153" algn="l" defTabSz="636788" rtl="0" eaLnBrk="1" latinLnBrk="0" hangingPunct="1">
      <a:defRPr sz="8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64DDEB-4F43-4518-9756-D2F353541A0D}" type="slidenum">
              <a:rPr lang="en-US" smtClean="0"/>
              <a:t>1</a:t>
            </a:fld>
            <a:endParaRPr lang="en-US" dirty="0"/>
          </a:p>
        </p:txBody>
      </p:sp>
      <p:sp>
        <p:nvSpPr>
          <p:cNvPr id="5" name="Footer Placeholder 4"/>
          <p:cNvSpPr>
            <a:spLocks noGrp="1"/>
          </p:cNvSpPr>
          <p:nvPr>
            <p:ph type="ftr" sz="quarter" idx="10"/>
          </p:nvPr>
        </p:nvSpPr>
        <p:spPr/>
        <p:txBody>
          <a:bodyPr/>
          <a:lstStyle/>
          <a:p>
            <a:r>
              <a:rPr lang="en-NZ" smtClean="0"/>
              <a:t>Powered by the Flowerbed Project NZ</a:t>
            </a:r>
            <a:endParaRPr lang="en-US" dirty="0"/>
          </a:p>
        </p:txBody>
      </p:sp>
    </p:spTree>
    <p:extLst>
      <p:ext uri="{BB962C8B-B14F-4D97-AF65-F5344CB8AC3E}">
        <p14:creationId xmlns:p14="http://schemas.microsoft.com/office/powerpoint/2010/main" val="347834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8.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12.svg"/><Relationship Id="rId17" Type="http://schemas.openxmlformats.org/officeDocument/2006/relationships/image" Target="../media/image10.png"/><Relationship Id="rId2" Type="http://schemas.openxmlformats.org/officeDocument/2006/relationships/image" Target="../media/image2.png"/><Relationship Id="rId16" Type="http://schemas.openxmlformats.org/officeDocument/2006/relationships/image" Target="../media/image16.svg"/><Relationship Id="rId1" Type="http://schemas.openxmlformats.org/officeDocument/2006/relationships/slideMaster" Target="../slideMasters/slideMaster1.xml"/><Relationship Id="rId6" Type="http://schemas.openxmlformats.org/officeDocument/2006/relationships/image" Target="../media/image6.svg"/><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6.png"/><Relationship Id="rId14" Type="http://schemas.openxmlformats.org/officeDocument/2006/relationships/image" Target="../media/image14.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svg"/><Relationship Id="rId3" Type="http://schemas.openxmlformats.org/officeDocument/2006/relationships/image" Target="../media/image16.svg"/><Relationship Id="rId7" Type="http://schemas.openxmlformats.org/officeDocument/2006/relationships/image" Target="../media/image12.svg"/><Relationship Id="rId12" Type="http://schemas.openxmlformats.org/officeDocument/2006/relationships/image" Target="../media/image6.png"/><Relationship Id="rId17" Type="http://schemas.openxmlformats.org/officeDocument/2006/relationships/image" Target="../media/image22.svg"/><Relationship Id="rId2" Type="http://schemas.openxmlformats.org/officeDocument/2006/relationships/image" Target="../media/image9.png"/><Relationship Id="rId16"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8.svg"/><Relationship Id="rId5" Type="http://schemas.openxmlformats.org/officeDocument/2006/relationships/image" Target="../media/image18.svg"/><Relationship Id="rId15" Type="http://schemas.openxmlformats.org/officeDocument/2006/relationships/image" Target="../media/image20.sv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8.png"/><Relationship Id="rId17" Type="http://schemas.openxmlformats.org/officeDocument/2006/relationships/image" Target="../media/image38.svg"/><Relationship Id="rId2" Type="http://schemas.openxmlformats.org/officeDocument/2006/relationships/image" Target="../media/image13.png"/><Relationship Id="rId16"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30.svg"/><Relationship Id="rId1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7196" y="-12419"/>
            <a:ext cx="7794333" cy="10083238"/>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961006" y="3526650"/>
            <a:ext cx="4952711" cy="2414576"/>
          </a:xfrm>
        </p:spPr>
        <p:txBody>
          <a:bodyPr anchor="b">
            <a:noAutofit/>
          </a:bodyPr>
          <a:lstStyle>
            <a:lvl1pPr algn="r">
              <a:defRPr sz="459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61006" y="5941224"/>
            <a:ext cx="4952711" cy="1608785"/>
          </a:xfrm>
        </p:spPr>
        <p:txBody>
          <a:bodyPr anchor="t"/>
          <a:lstStyle>
            <a:lvl1pPr marL="0" indent="0" algn="r">
              <a:buNone/>
              <a:defRPr>
                <a:solidFill>
                  <a:schemeClr val="tx1">
                    <a:lumMod val="50000"/>
                    <a:lumOff val="50000"/>
                  </a:schemeClr>
                </a:solidFill>
              </a:defRPr>
            </a:lvl1pPr>
            <a:lvl2pPr marL="388620" indent="0" algn="ctr">
              <a:buNone/>
              <a:defRPr>
                <a:solidFill>
                  <a:schemeClr val="tx1">
                    <a:tint val="75000"/>
                  </a:schemeClr>
                </a:solidFill>
              </a:defRPr>
            </a:lvl2pPr>
            <a:lvl3pPr marL="777240" indent="0" algn="ctr">
              <a:buNone/>
              <a:defRPr>
                <a:solidFill>
                  <a:schemeClr val="tx1">
                    <a:tint val="75000"/>
                  </a:schemeClr>
                </a:solidFill>
              </a:defRPr>
            </a:lvl3pPr>
            <a:lvl4pPr marL="1165860" indent="0" algn="ctr">
              <a:buNone/>
              <a:defRPr>
                <a:solidFill>
                  <a:schemeClr val="tx1">
                    <a:tint val="75000"/>
                  </a:schemeClr>
                </a:solidFill>
              </a:defRPr>
            </a:lvl4pPr>
            <a:lvl5pPr marL="1554480" indent="0" algn="ctr">
              <a:buNone/>
              <a:defRPr>
                <a:solidFill>
                  <a:schemeClr val="tx1">
                    <a:tint val="75000"/>
                  </a:schemeClr>
                </a:solidFill>
              </a:defRPr>
            </a:lvl5pPr>
            <a:lvl6pPr marL="1943100" indent="0" algn="ctr">
              <a:buNone/>
              <a:defRPr>
                <a:solidFill>
                  <a:schemeClr val="tx1">
                    <a:tint val="75000"/>
                  </a:schemeClr>
                </a:solidFill>
              </a:defRPr>
            </a:lvl6pPr>
            <a:lvl7pPr marL="2331720" indent="0" algn="ctr">
              <a:buNone/>
              <a:defRPr>
                <a:solidFill>
                  <a:schemeClr val="tx1">
                    <a:tint val="75000"/>
                  </a:schemeClr>
                </a:solidFill>
              </a:defRPr>
            </a:lvl7pPr>
            <a:lvl8pPr marL="2720340" indent="0" algn="ctr">
              <a:buNone/>
              <a:defRPr>
                <a:solidFill>
                  <a:schemeClr val="tx1">
                    <a:tint val="75000"/>
                  </a:schemeClr>
                </a:solidFill>
              </a:defRPr>
            </a:lvl8pPr>
            <a:lvl9pPr marL="310896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2209678"/>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1543218863"/>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8159" y="3961274"/>
            <a:ext cx="5395558" cy="2678985"/>
          </a:xfrm>
        </p:spPr>
        <p:txBody>
          <a:bodyPr anchor="b"/>
          <a:lstStyle>
            <a:lvl1pPr algn="l">
              <a:defRPr sz="3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59" y="6640257"/>
            <a:ext cx="5395558" cy="1261920"/>
          </a:xfrm>
        </p:spPr>
        <p:txBody>
          <a:bodyPr anchor="t"/>
          <a:lstStyle>
            <a:lvl1pPr marL="0" indent="0" algn="l">
              <a:buNone/>
              <a:defRPr sz="170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4870416"/>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7" cy="1937173"/>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 y="3168864"/>
            <a:ext cx="2624893" cy="5691799"/>
          </a:xfrm>
        </p:spPr>
        <p:txBody>
          <a:bodyPr>
            <a:normAutofit/>
          </a:bodyPr>
          <a:lstStyle>
            <a:lvl1pPr>
              <a:defRPr sz="1530"/>
            </a:lvl1pPr>
            <a:lvl2pPr>
              <a:defRPr sz="1360"/>
            </a:lvl2pPr>
            <a:lvl3pPr>
              <a:defRPr sz="1190"/>
            </a:lvl3pPr>
            <a:lvl4pPr>
              <a:defRPr sz="1020"/>
            </a:lvl4pPr>
            <a:lvl5pPr>
              <a:defRPr sz="1020"/>
            </a:lvl5pPr>
            <a:lvl6pPr>
              <a:defRPr sz="1020"/>
            </a:lvl6pPr>
            <a:lvl7pPr>
              <a:defRPr sz="1020"/>
            </a:lvl7pPr>
            <a:lvl8pPr>
              <a:defRPr sz="1020"/>
            </a:lvl8pPr>
            <a:lvl9pPr>
              <a:defRPr sz="10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288823" y="3168866"/>
            <a:ext cx="2624894" cy="5691800"/>
          </a:xfrm>
        </p:spPr>
        <p:txBody>
          <a:bodyPr>
            <a:normAutofit/>
          </a:bodyPr>
          <a:lstStyle>
            <a:lvl1pPr>
              <a:defRPr sz="1530"/>
            </a:lvl1pPr>
            <a:lvl2pPr>
              <a:defRPr sz="1360"/>
            </a:lvl2pPr>
            <a:lvl3pPr>
              <a:defRPr sz="1190"/>
            </a:lvl3pPr>
            <a:lvl4pPr>
              <a:defRPr sz="1020"/>
            </a:lvl4pPr>
            <a:lvl5pPr>
              <a:defRPr sz="1020"/>
            </a:lvl5pPr>
            <a:lvl6pPr>
              <a:defRPr sz="1020"/>
            </a:lvl6pPr>
            <a:lvl7pPr>
              <a:defRPr sz="1020"/>
            </a:lvl7pPr>
            <a:lvl8pPr>
              <a:defRPr sz="1020"/>
            </a:lvl8pPr>
            <a:lvl9pPr>
              <a:defRPr sz="10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9518124"/>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6" cy="1937173"/>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18159" y="3169442"/>
            <a:ext cx="2627071" cy="845184"/>
          </a:xfrm>
        </p:spPr>
        <p:txBody>
          <a:bodyPr anchor="b">
            <a:noAutofit/>
          </a:bodyPr>
          <a:lstStyle>
            <a:lvl1pPr marL="0" indent="0">
              <a:buNone/>
              <a:defRPr sz="2040" b="0"/>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18159" y="4014628"/>
            <a:ext cx="2627071" cy="484603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286644" y="3169442"/>
            <a:ext cx="2627071" cy="845184"/>
          </a:xfrm>
        </p:spPr>
        <p:txBody>
          <a:bodyPr anchor="b">
            <a:noAutofit/>
          </a:bodyPr>
          <a:lstStyle>
            <a:lvl1pPr marL="0" indent="0">
              <a:buNone/>
              <a:defRPr sz="2040" b="0"/>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286644" y="4014628"/>
            <a:ext cx="2627071" cy="484603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2736361"/>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8159" y="894080"/>
            <a:ext cx="5395557" cy="1937173"/>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3934258"/>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2146876"/>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59" y="2197953"/>
            <a:ext cx="2371655" cy="1875083"/>
          </a:xfrm>
        </p:spPr>
        <p:txBody>
          <a:bodyPr anchor="b">
            <a:normAutofit/>
          </a:bodyPr>
          <a:lstStyle>
            <a:lvl1pPr>
              <a:defRPr sz="1700"/>
            </a:lvl1pPr>
          </a:lstStyle>
          <a:p>
            <a:r>
              <a:rPr lang="en-US" smtClean="0"/>
              <a:t>Click to edit Master title style</a:t>
            </a:r>
            <a:endParaRPr lang="en-US" dirty="0"/>
          </a:p>
        </p:txBody>
      </p:sp>
      <p:sp>
        <p:nvSpPr>
          <p:cNvPr id="3" name="Content Placeholder 2"/>
          <p:cNvSpPr>
            <a:spLocks noGrp="1"/>
          </p:cNvSpPr>
          <p:nvPr>
            <p:ph idx="1"/>
          </p:nvPr>
        </p:nvSpPr>
        <p:spPr>
          <a:xfrm>
            <a:off x="3035584" y="755224"/>
            <a:ext cx="2878131" cy="810544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8159" y="4073035"/>
            <a:ext cx="2371655" cy="3790525"/>
          </a:xfrm>
        </p:spPr>
        <p:txBody>
          <a:bodyPr>
            <a:normAutofit/>
          </a:bodyPr>
          <a:lstStyle>
            <a:lvl1pPr marL="0" indent="0">
              <a:buNone/>
              <a:defRPr sz="119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t>9/10/2024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1334238739"/>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59" y="7040880"/>
            <a:ext cx="5395557" cy="831216"/>
          </a:xfrm>
        </p:spPr>
        <p:txBody>
          <a:bodyPr anchor="b">
            <a:normAutofit/>
          </a:bodyPr>
          <a:lstStyle>
            <a:lvl1pPr algn="l">
              <a:defRPr sz="204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159" y="894080"/>
            <a:ext cx="5395557" cy="5640386"/>
          </a:xfrm>
        </p:spPr>
        <p:txBody>
          <a:bodyPr anchor="t">
            <a:normAutofit/>
          </a:bodyPr>
          <a:lstStyle>
            <a:lvl1pPr marL="0" indent="0" algn="ctr">
              <a:buNone/>
              <a:defRPr sz="1360"/>
            </a:lvl1pPr>
            <a:lvl2pPr marL="388620" indent="0">
              <a:buNone/>
              <a:defRPr sz="1360"/>
            </a:lvl2pPr>
            <a:lvl3pPr marL="777240" indent="0">
              <a:buNone/>
              <a:defRPr sz="1360"/>
            </a:lvl3pPr>
            <a:lvl4pPr marL="1165860" indent="0">
              <a:buNone/>
              <a:defRPr sz="1360"/>
            </a:lvl4pPr>
            <a:lvl5pPr marL="1554480" indent="0">
              <a:buNone/>
              <a:defRPr sz="1360"/>
            </a:lvl5pPr>
            <a:lvl6pPr marL="1943100" indent="0">
              <a:buNone/>
              <a:defRPr sz="1360"/>
            </a:lvl6pPr>
            <a:lvl7pPr marL="2331720" indent="0">
              <a:buNone/>
              <a:defRPr sz="1360"/>
            </a:lvl7pPr>
            <a:lvl8pPr marL="2720340" indent="0">
              <a:buNone/>
              <a:defRPr sz="1360"/>
            </a:lvl8pPr>
            <a:lvl9pPr marL="3108960" indent="0">
              <a:buNone/>
              <a:defRPr sz="1360"/>
            </a:lvl9pPr>
          </a:lstStyle>
          <a:p>
            <a:r>
              <a:rPr lang="en-US" smtClean="0"/>
              <a:t>Click icon to add picture</a:t>
            </a:r>
            <a:endParaRPr lang="en-US" dirty="0"/>
          </a:p>
        </p:txBody>
      </p:sp>
      <p:sp>
        <p:nvSpPr>
          <p:cNvPr id="4" name="Text Placeholder 3"/>
          <p:cNvSpPr>
            <a:spLocks noGrp="1"/>
          </p:cNvSpPr>
          <p:nvPr>
            <p:ph type="body" sz="half" idx="2"/>
          </p:nvPr>
        </p:nvSpPr>
        <p:spPr>
          <a:xfrm>
            <a:off x="518159" y="7872096"/>
            <a:ext cx="5395557" cy="988569"/>
          </a:xfrm>
        </p:spPr>
        <p:txBody>
          <a:bodyPr>
            <a:normAutofit/>
          </a:bodyPr>
          <a:lstStyle>
            <a:lvl1pPr marL="0" indent="0">
              <a:buNone/>
              <a:defRPr sz="1020"/>
            </a:lvl1pPr>
            <a:lvl2pPr marL="388620" indent="0">
              <a:buNone/>
              <a:defRPr sz="1020"/>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5388784"/>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7" cy="4991947"/>
          </a:xfrm>
        </p:spPr>
        <p:txBody>
          <a:bodyPr anchor="ctr">
            <a:normAutofit/>
          </a:bodyPr>
          <a:lstStyle>
            <a:lvl1pPr algn="l">
              <a:defRPr sz="374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60" y="6556586"/>
            <a:ext cx="5395557" cy="2304078"/>
          </a:xfrm>
        </p:spPr>
        <p:txBody>
          <a:bodyPr anchor="ctr">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1232513"/>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52" y="894080"/>
            <a:ext cx="516135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935913" y="5327227"/>
            <a:ext cx="4606833" cy="558800"/>
          </a:xfrm>
        </p:spPr>
        <p:txBody>
          <a:bodyPr anchor="ctr">
            <a:noAutofit/>
          </a:bodyPr>
          <a:lstStyle>
            <a:lvl1pPr marL="0" indent="0">
              <a:buFontTx/>
              <a:buNone/>
              <a:defRPr sz="1360">
                <a:solidFill>
                  <a:schemeClr val="tx1">
                    <a:lumMod val="50000"/>
                    <a:lumOff val="50000"/>
                  </a:schemeClr>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18159" y="6556586"/>
            <a:ext cx="5395558" cy="2304078"/>
          </a:xfrm>
        </p:spPr>
        <p:txBody>
          <a:bodyPr anchor="ctr">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10305" y="1159221"/>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735545" y="4233616"/>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5697921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8159" y="2833582"/>
            <a:ext cx="5395558" cy="3806675"/>
          </a:xfrm>
        </p:spPr>
        <p:txBody>
          <a:bodyPr anchor="b">
            <a:normAutofit/>
          </a:bodyPr>
          <a:lstStyle>
            <a:lvl1pPr algn="l">
              <a:defRPr sz="374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9449620"/>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58652" y="894080"/>
            <a:ext cx="516135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18157" y="5886027"/>
            <a:ext cx="5395559" cy="754230"/>
          </a:xfrm>
        </p:spPr>
        <p:txBody>
          <a:bodyPr anchor="b">
            <a:noAutofit/>
          </a:bodyPr>
          <a:lstStyle>
            <a:lvl1pPr marL="0" indent="0">
              <a:buFontTx/>
              <a:buNone/>
              <a:defRPr sz="2040">
                <a:solidFill>
                  <a:schemeClr val="tx1">
                    <a:lumMod val="75000"/>
                    <a:lumOff val="25000"/>
                  </a:schemeClr>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10305" y="1159221"/>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735545" y="4233616"/>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30841200"/>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23471" y="894080"/>
            <a:ext cx="539024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18157" y="5886027"/>
            <a:ext cx="5395559" cy="754230"/>
          </a:xfrm>
        </p:spPr>
        <p:txBody>
          <a:bodyPr anchor="b">
            <a:noAutofit/>
          </a:bodyPr>
          <a:lstStyle>
            <a:lvl1pPr marL="0" indent="0">
              <a:buFontTx/>
              <a:buNone/>
              <a:defRPr sz="2040">
                <a:solidFill>
                  <a:schemeClr val="accent1"/>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831317"/>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863012274"/>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80715" y="894081"/>
            <a:ext cx="831990" cy="7702128"/>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59" y="894081"/>
            <a:ext cx="4415772" cy="77021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9344921"/>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ster / Flyer">
    <p:bg>
      <p:bgPr>
        <a:solidFill>
          <a:schemeClr val="accent1"/>
        </a:solidFill>
        <a:effectLst/>
      </p:bgPr>
    </p:bg>
    <p:spTree>
      <p:nvGrpSpPr>
        <p:cNvPr id="1" name=""/>
        <p:cNvGrpSpPr/>
        <p:nvPr/>
      </p:nvGrpSpPr>
      <p:grpSpPr>
        <a:xfrm>
          <a:off x="0" y="0"/>
          <a:ext cx="0" cy="0"/>
          <a:chOff x="0" y="0"/>
          <a:chExt cx="0" cy="0"/>
        </a:xfrm>
      </p:grpSpPr>
      <p:pic>
        <p:nvPicPr>
          <p:cNvPr id="2" name="Picture Placeholder 39" descr="Illustration of a graduation caps in front of clouds">
            <a:extLst>
              <a:ext uri="{FF2B5EF4-FFF2-40B4-BE49-F238E27FC236}">
                <a16:creationId xmlns:a16="http://schemas.microsoft.com/office/drawing/2014/main" xmlns="" id="{695617AD-3E2A-3879-6E8E-58DE7D691EF4}"/>
              </a:ext>
            </a:extLst>
          </p:cNvPr>
          <p:cNvPicPr>
            <a:picLocks noChangeAspect="1"/>
          </p:cNvPicPr>
          <p:nvPr userDrawn="1"/>
        </p:nvPicPr>
        <p:blipFill>
          <a:blip r:embed="rId2">
            <a:clrChange>
              <a:clrFrom>
                <a:srgbClr val="000000">
                  <a:alpha val="0"/>
                </a:srgbClr>
              </a:clrFrom>
              <a:clrTo>
                <a:srgbClr val="000000">
                  <a:alpha val="0"/>
                </a:srgbClr>
              </a:clrTo>
            </a:clrChange>
          </a:blip>
          <a:srcRect/>
          <a:stretch>
            <a:fillRect/>
          </a:stretch>
        </p:blipFill>
        <p:spPr>
          <a:xfrm>
            <a:off x="0" y="0"/>
            <a:ext cx="7772400" cy="10058400"/>
          </a:xfrm>
          <a:prstGeom prst="rect">
            <a:avLst/>
          </a:prstGeom>
        </p:spPr>
      </p:pic>
      <p:sp>
        <p:nvSpPr>
          <p:cNvPr id="8" name="Title 7">
            <a:extLst>
              <a:ext uri="{FF2B5EF4-FFF2-40B4-BE49-F238E27FC236}">
                <a16:creationId xmlns:a16="http://schemas.microsoft.com/office/drawing/2014/main" xmlns="" id="{D782F70F-8CBA-4E67-B1E5-3813CB440CB9}"/>
              </a:ext>
            </a:extLst>
          </p:cNvPr>
          <p:cNvSpPr>
            <a:spLocks noGrp="1"/>
          </p:cNvSpPr>
          <p:nvPr userDrawn="1">
            <p:ph type="title" hasCustomPrompt="1"/>
          </p:nvPr>
        </p:nvSpPr>
        <p:spPr>
          <a:xfrm>
            <a:off x="1170432" y="4654296"/>
            <a:ext cx="5440680" cy="2176272"/>
          </a:xfrm>
        </p:spPr>
        <p:txBody>
          <a:bodyPr anchor="ctr"/>
          <a:lstStyle>
            <a:lvl1pPr marL="0" indent="0" algn="ctr">
              <a:lnSpc>
                <a:spcPts val="9400"/>
              </a:lnSpc>
              <a:buFont typeface="Arial" panose="020B0604020202020204" pitchFamily="34" charset="0"/>
              <a:buNone/>
              <a:defRPr sz="8000" b="0" cap="all" spc="-150" baseline="0">
                <a:solidFill>
                  <a:schemeClr val="bg1"/>
                </a:solidFill>
                <a:latin typeface="+mj-lt"/>
              </a:defRPr>
            </a:lvl1pPr>
          </a:lstStyle>
          <a:p>
            <a:r>
              <a:rPr lang="en-US" dirty="0"/>
              <a:t>CLICK TO ADD TITLE</a:t>
            </a:r>
          </a:p>
        </p:txBody>
      </p:sp>
      <p:sp>
        <p:nvSpPr>
          <p:cNvPr id="3" name="Subtitle 2"/>
          <p:cNvSpPr>
            <a:spLocks noGrp="1"/>
          </p:cNvSpPr>
          <p:nvPr userDrawn="1">
            <p:ph type="subTitle" idx="1" hasCustomPrompt="1"/>
          </p:nvPr>
        </p:nvSpPr>
        <p:spPr>
          <a:xfrm>
            <a:off x="1335024" y="8549640"/>
            <a:ext cx="5102352" cy="566928"/>
          </a:xfrm>
        </p:spPr>
        <p:txBody>
          <a:bodyPr/>
          <a:lstStyle>
            <a:lvl1pPr marL="0" indent="0" algn="ctr">
              <a:buFont typeface="Arial" panose="020B0604020202020204" pitchFamily="34" charset="0"/>
              <a:buNone/>
              <a:defRPr sz="2800">
                <a:solidFill>
                  <a:schemeClr val="bg1"/>
                </a:solidFill>
                <a:latin typeface="+mn-lt"/>
              </a:defRPr>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dirty="0"/>
              <a:t>Click to edit text</a:t>
            </a:r>
          </a:p>
        </p:txBody>
      </p:sp>
      <p:sp>
        <p:nvSpPr>
          <p:cNvPr id="6" name="Text Placeholder 5">
            <a:extLst>
              <a:ext uri="{FF2B5EF4-FFF2-40B4-BE49-F238E27FC236}">
                <a16:creationId xmlns:a16="http://schemas.microsoft.com/office/drawing/2014/main" xmlns="" id="{06EB5017-13CE-46E5-A753-92CCFB566EC6}"/>
              </a:ext>
            </a:extLst>
          </p:cNvPr>
          <p:cNvSpPr>
            <a:spLocks noGrp="1"/>
          </p:cNvSpPr>
          <p:nvPr>
            <p:ph type="body" sz="quarter" idx="11" hasCustomPrompt="1"/>
          </p:nvPr>
        </p:nvSpPr>
        <p:spPr>
          <a:xfrm>
            <a:off x="1164820" y="3438144"/>
            <a:ext cx="5440768" cy="923330"/>
          </a:xfrm>
        </p:spPr>
        <p:txBody>
          <a:bodyPr anchor="ctr"/>
          <a:lstStyle>
            <a:lvl1pPr marL="0" indent="0" algn="ctr">
              <a:buFont typeface="Arial" panose="020B0604020202020204" pitchFamily="34" charset="0"/>
              <a:buNone/>
              <a:defRPr sz="5400" cap="all" baseline="0">
                <a:solidFill>
                  <a:schemeClr val="bg1"/>
                </a:solidFill>
                <a:latin typeface="+mj-lt"/>
              </a:defRPr>
            </a:lvl1pPr>
          </a:lstStyle>
          <a:p>
            <a:pPr lvl="0"/>
            <a:r>
              <a:rPr lang="en-US" dirty="0"/>
              <a:t>click to add text</a:t>
            </a:r>
          </a:p>
        </p:txBody>
      </p:sp>
      <p:sp>
        <p:nvSpPr>
          <p:cNvPr id="9" name="Text Placeholder 5">
            <a:extLst>
              <a:ext uri="{FF2B5EF4-FFF2-40B4-BE49-F238E27FC236}">
                <a16:creationId xmlns:a16="http://schemas.microsoft.com/office/drawing/2014/main" xmlns="" id="{AD632BC5-FC6B-46FF-AB04-AB56A6D4EA33}"/>
              </a:ext>
            </a:extLst>
          </p:cNvPr>
          <p:cNvSpPr>
            <a:spLocks noGrp="1"/>
          </p:cNvSpPr>
          <p:nvPr>
            <p:ph type="body" sz="quarter" idx="12" hasCustomPrompt="1"/>
          </p:nvPr>
        </p:nvSpPr>
        <p:spPr>
          <a:xfrm>
            <a:off x="1164820" y="6912864"/>
            <a:ext cx="5440768" cy="923330"/>
          </a:xfrm>
        </p:spPr>
        <p:txBody>
          <a:bodyPr anchor="ctr"/>
          <a:lstStyle>
            <a:lvl1pPr marL="0" indent="0" algn="ctr">
              <a:buFont typeface="Arial" panose="020B0604020202020204" pitchFamily="34" charset="0"/>
              <a:buNone/>
              <a:defRPr sz="5400" cap="all" baseline="0">
                <a:solidFill>
                  <a:schemeClr val="bg1"/>
                </a:solidFill>
                <a:latin typeface="+mj-lt"/>
              </a:defRPr>
            </a:lvl1pPr>
          </a:lstStyle>
          <a:p>
            <a:pPr lvl="0"/>
            <a:r>
              <a:rPr lang="en-US" dirty="0"/>
              <a:t>click to add text</a:t>
            </a:r>
          </a:p>
        </p:txBody>
      </p:sp>
      <p:cxnSp>
        <p:nvCxnSpPr>
          <p:cNvPr id="5" name="Straight Connector 4">
            <a:extLst>
              <a:ext uri="{FF2B5EF4-FFF2-40B4-BE49-F238E27FC236}">
                <a16:creationId xmlns:a16="http://schemas.microsoft.com/office/drawing/2014/main" xmlns="" id="{DE9EE730-D3B7-B4D3-3418-CFC831D45CBE}"/>
              </a:ext>
              <a:ext uri="{C183D7F6-B498-43B3-948B-1728B52AA6E4}">
                <adec:decorative xmlns:adec="http://schemas.microsoft.com/office/drawing/2017/decorative" xmlns="" val="1"/>
              </a:ext>
            </a:extLst>
          </p:cNvPr>
          <p:cNvCxnSpPr>
            <a:cxnSpLocks/>
          </p:cNvCxnSpPr>
          <p:nvPr userDrawn="1"/>
        </p:nvCxnSpPr>
        <p:spPr>
          <a:xfrm>
            <a:off x="997349" y="8159455"/>
            <a:ext cx="5777702" cy="0"/>
          </a:xfrm>
          <a:prstGeom prst="line">
            <a:avLst/>
          </a:prstGeom>
          <a:ln w="508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EA8F5BEE-B4C9-C7A4-D6AC-1B3D80165B7E}"/>
              </a:ext>
              <a:ext uri="{C183D7F6-B498-43B3-948B-1728B52AA6E4}">
                <adec:decorative xmlns:adec="http://schemas.microsoft.com/office/drawing/2017/decorative" xmlns="" val="1"/>
              </a:ext>
            </a:extLst>
          </p:cNvPr>
          <p:cNvCxnSpPr>
            <a:cxnSpLocks/>
          </p:cNvCxnSpPr>
          <p:nvPr userDrawn="1"/>
        </p:nvCxnSpPr>
        <p:spPr>
          <a:xfrm>
            <a:off x="997349" y="9250318"/>
            <a:ext cx="5777702" cy="0"/>
          </a:xfrm>
          <a:prstGeom prst="line">
            <a:avLst/>
          </a:prstGeom>
          <a:ln w="508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641009"/>
      </p:ext>
    </p:extLst>
  </p:cSld>
  <p:clrMapOvr>
    <a:masterClrMapping/>
  </p:clrMapOvr>
  <p:extLst>
    <p:ext uri="{DCECCB84-F9BA-43D5-87BE-67443E8EF086}">
      <p15:sldGuideLst xmlns:p15="http://schemas.microsoft.com/office/powerpoint/2012/main">
        <p15:guide id="1" orient="horz" pos="3168">
          <p15:clr>
            <a:srgbClr val="FBAE40"/>
          </p15:clr>
        </p15:guide>
        <p15:guide id="2"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ake Toppers">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47661C17-9712-4F4F-A5F8-6EB593BCD495}"/>
              </a:ext>
            </a:extLst>
          </p:cNvPr>
          <p:cNvSpPr>
            <a:spLocks noGrp="1"/>
          </p:cNvSpPr>
          <p:nvPr>
            <p:ph type="title"/>
          </p:nvPr>
        </p:nvSpPr>
        <p:spPr>
          <a:xfrm>
            <a:off x="457200" y="124144"/>
            <a:ext cx="6858000" cy="491003"/>
          </a:xfrm>
        </p:spPr>
        <p:txBody>
          <a:bodyPr/>
          <a:lstStyle>
            <a:lvl1pPr>
              <a:defRPr sz="1000" b="0"/>
            </a:lvl1pPr>
          </a:lstStyle>
          <a:p>
            <a:r>
              <a:rPr lang="en-US" noProof="0"/>
              <a:t>Click to edit Master title style</a:t>
            </a:r>
          </a:p>
        </p:txBody>
      </p:sp>
      <p:sp>
        <p:nvSpPr>
          <p:cNvPr id="23" name="Oval 22">
            <a:extLst>
              <a:ext uri="{FF2B5EF4-FFF2-40B4-BE49-F238E27FC236}">
                <a16:creationId xmlns:a16="http://schemas.microsoft.com/office/drawing/2014/main" xmlns="" id="{84350E53-2D66-4C95-851B-6F8375557924}"/>
              </a:ext>
              <a:ext uri="{C183D7F6-B498-43B3-948B-1728B52AA6E4}">
                <adec:decorative xmlns:adec="http://schemas.microsoft.com/office/drawing/2017/decorative" xmlns="" val="1"/>
              </a:ext>
            </a:extLst>
          </p:cNvPr>
          <p:cNvSpPr/>
          <p:nvPr userDrawn="1"/>
        </p:nvSpPr>
        <p:spPr>
          <a:xfrm>
            <a:off x="569414" y="5289114"/>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24" name="Oval 23">
            <a:extLst>
              <a:ext uri="{FF2B5EF4-FFF2-40B4-BE49-F238E27FC236}">
                <a16:creationId xmlns:a16="http://schemas.microsoft.com/office/drawing/2014/main" xmlns="" id="{81A59A68-32AA-40C1-8902-F6D9E8A66C15}"/>
              </a:ext>
              <a:ext uri="{C183D7F6-B498-43B3-948B-1728B52AA6E4}">
                <adec:decorative xmlns:adec="http://schemas.microsoft.com/office/drawing/2017/decorative" xmlns="" val="1"/>
              </a:ext>
            </a:extLst>
          </p:cNvPr>
          <p:cNvSpPr/>
          <p:nvPr userDrawn="1"/>
        </p:nvSpPr>
        <p:spPr>
          <a:xfrm>
            <a:off x="2970664" y="5285232"/>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25" name="Oval 24">
            <a:extLst>
              <a:ext uri="{FF2B5EF4-FFF2-40B4-BE49-F238E27FC236}">
                <a16:creationId xmlns:a16="http://schemas.microsoft.com/office/drawing/2014/main" xmlns="" id="{6C6C6E34-06EC-40C7-A41F-441350A8EABB}"/>
              </a:ext>
              <a:ext uri="{C183D7F6-B498-43B3-948B-1728B52AA6E4}">
                <adec:decorative xmlns:adec="http://schemas.microsoft.com/office/drawing/2017/decorative" xmlns="" val="1"/>
              </a:ext>
            </a:extLst>
          </p:cNvPr>
          <p:cNvSpPr/>
          <p:nvPr userDrawn="1"/>
        </p:nvSpPr>
        <p:spPr>
          <a:xfrm>
            <a:off x="5376020" y="5301066"/>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27" name="Oval 26">
            <a:extLst>
              <a:ext uri="{FF2B5EF4-FFF2-40B4-BE49-F238E27FC236}">
                <a16:creationId xmlns:a16="http://schemas.microsoft.com/office/drawing/2014/main" xmlns="" id="{02A66142-2442-4396-98D5-D25267988AAD}"/>
              </a:ext>
              <a:ext uri="{C183D7F6-B498-43B3-948B-1728B52AA6E4}">
                <adec:decorative xmlns:adec="http://schemas.microsoft.com/office/drawing/2017/decorative" xmlns="" val="1"/>
              </a:ext>
            </a:extLst>
          </p:cNvPr>
          <p:cNvSpPr/>
          <p:nvPr userDrawn="1"/>
        </p:nvSpPr>
        <p:spPr>
          <a:xfrm>
            <a:off x="569414" y="7661282"/>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28" name="Oval 27">
            <a:extLst>
              <a:ext uri="{FF2B5EF4-FFF2-40B4-BE49-F238E27FC236}">
                <a16:creationId xmlns:a16="http://schemas.microsoft.com/office/drawing/2014/main" xmlns="" id="{A788F8FE-8AE2-404F-8CF4-EBC429EEC8F2}"/>
              </a:ext>
              <a:ext uri="{C183D7F6-B498-43B3-948B-1728B52AA6E4}">
                <adec:decorative xmlns:adec="http://schemas.microsoft.com/office/drawing/2017/decorative" xmlns="" val="1"/>
              </a:ext>
            </a:extLst>
          </p:cNvPr>
          <p:cNvSpPr/>
          <p:nvPr userDrawn="1"/>
        </p:nvSpPr>
        <p:spPr>
          <a:xfrm>
            <a:off x="2970664" y="7661282"/>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29" name="Oval 28">
            <a:extLst>
              <a:ext uri="{FF2B5EF4-FFF2-40B4-BE49-F238E27FC236}">
                <a16:creationId xmlns:a16="http://schemas.microsoft.com/office/drawing/2014/main" xmlns="" id="{4359A6DD-D6E9-4095-BCE8-EC0F5FEDBC50}"/>
              </a:ext>
              <a:ext uri="{C183D7F6-B498-43B3-948B-1728B52AA6E4}">
                <adec:decorative xmlns:adec="http://schemas.microsoft.com/office/drawing/2017/decorative" xmlns="" val="1"/>
              </a:ext>
            </a:extLst>
          </p:cNvPr>
          <p:cNvSpPr/>
          <p:nvPr userDrawn="1"/>
        </p:nvSpPr>
        <p:spPr>
          <a:xfrm>
            <a:off x="5376020" y="7662672"/>
            <a:ext cx="1828800" cy="18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2" name="Oval 71">
            <a:extLst>
              <a:ext uri="{FF2B5EF4-FFF2-40B4-BE49-F238E27FC236}">
                <a16:creationId xmlns:a16="http://schemas.microsoft.com/office/drawing/2014/main" xmlns="" id="{2B5E8671-59BE-4A3A-8A39-0738A3C72DC8}"/>
              </a:ext>
              <a:ext uri="{C183D7F6-B498-43B3-948B-1728B52AA6E4}">
                <adec:decorative xmlns:adec="http://schemas.microsoft.com/office/drawing/2017/decorative" xmlns="" val="1"/>
              </a:ext>
            </a:extLst>
          </p:cNvPr>
          <p:cNvSpPr/>
          <p:nvPr userDrawn="1"/>
        </p:nvSpPr>
        <p:spPr>
          <a:xfrm>
            <a:off x="569414" y="576316"/>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3" name="Oval 72">
            <a:extLst>
              <a:ext uri="{FF2B5EF4-FFF2-40B4-BE49-F238E27FC236}">
                <a16:creationId xmlns:a16="http://schemas.microsoft.com/office/drawing/2014/main" xmlns="" id="{03B58B71-A713-4FA5-86C1-F7C6432EEB60}"/>
              </a:ext>
              <a:ext uri="{C183D7F6-B498-43B3-948B-1728B52AA6E4}">
                <adec:decorative xmlns:adec="http://schemas.microsoft.com/office/drawing/2017/decorative" xmlns="" val="1"/>
              </a:ext>
            </a:extLst>
          </p:cNvPr>
          <p:cNvSpPr/>
          <p:nvPr userDrawn="1"/>
        </p:nvSpPr>
        <p:spPr>
          <a:xfrm>
            <a:off x="2970664" y="576072"/>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4" name="Oval 73">
            <a:extLst>
              <a:ext uri="{FF2B5EF4-FFF2-40B4-BE49-F238E27FC236}">
                <a16:creationId xmlns:a16="http://schemas.microsoft.com/office/drawing/2014/main" xmlns="" id="{EFF8AE7B-ECA9-4600-9DBF-90F2CF34AD51}"/>
              </a:ext>
              <a:ext uri="{C183D7F6-B498-43B3-948B-1728B52AA6E4}">
                <adec:decorative xmlns:adec="http://schemas.microsoft.com/office/drawing/2017/decorative" xmlns="" val="1"/>
              </a:ext>
            </a:extLst>
          </p:cNvPr>
          <p:cNvSpPr/>
          <p:nvPr userDrawn="1"/>
        </p:nvSpPr>
        <p:spPr>
          <a:xfrm>
            <a:off x="5376020" y="576072"/>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5" name="Oval 74">
            <a:extLst>
              <a:ext uri="{FF2B5EF4-FFF2-40B4-BE49-F238E27FC236}">
                <a16:creationId xmlns:a16="http://schemas.microsoft.com/office/drawing/2014/main" xmlns="" id="{100FD3C8-5D13-4D49-AB8C-A8AD16D60480}"/>
              </a:ext>
              <a:ext uri="{C183D7F6-B498-43B3-948B-1728B52AA6E4}">
                <adec:decorative xmlns:adec="http://schemas.microsoft.com/office/drawing/2017/decorative" xmlns="" val="1"/>
              </a:ext>
            </a:extLst>
          </p:cNvPr>
          <p:cNvSpPr/>
          <p:nvPr userDrawn="1"/>
        </p:nvSpPr>
        <p:spPr>
          <a:xfrm>
            <a:off x="569414" y="2937200"/>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6" name="Oval 75">
            <a:extLst>
              <a:ext uri="{FF2B5EF4-FFF2-40B4-BE49-F238E27FC236}">
                <a16:creationId xmlns:a16="http://schemas.microsoft.com/office/drawing/2014/main" xmlns="" id="{722D6DEB-2EC5-426B-8BE0-36FBB3957B80}"/>
              </a:ext>
              <a:ext uri="{C183D7F6-B498-43B3-948B-1728B52AA6E4}">
                <adec:decorative xmlns:adec="http://schemas.microsoft.com/office/drawing/2017/decorative" xmlns="" val="1"/>
              </a:ext>
            </a:extLst>
          </p:cNvPr>
          <p:cNvSpPr/>
          <p:nvPr userDrawn="1"/>
        </p:nvSpPr>
        <p:spPr>
          <a:xfrm>
            <a:off x="2970664" y="2935224"/>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77" name="Oval 76">
            <a:extLst>
              <a:ext uri="{FF2B5EF4-FFF2-40B4-BE49-F238E27FC236}">
                <a16:creationId xmlns:a16="http://schemas.microsoft.com/office/drawing/2014/main" xmlns="" id="{AE0A2464-620B-4759-AFE2-0F13C8EBA7E9}"/>
              </a:ext>
              <a:ext uri="{C183D7F6-B498-43B3-948B-1728B52AA6E4}">
                <adec:decorative xmlns:adec="http://schemas.microsoft.com/office/drawing/2017/decorative" xmlns="" val="1"/>
              </a:ext>
            </a:extLst>
          </p:cNvPr>
          <p:cNvSpPr/>
          <p:nvPr userDrawn="1"/>
        </p:nvSpPr>
        <p:spPr>
          <a:xfrm>
            <a:off x="5376020" y="2937200"/>
            <a:ext cx="1828800" cy="182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4" noProof="0" dirty="0"/>
          </a:p>
        </p:txBody>
      </p:sp>
      <p:sp>
        <p:nvSpPr>
          <p:cNvPr id="6" name="Oval 5">
            <a:extLst>
              <a:ext uri="{FF2B5EF4-FFF2-40B4-BE49-F238E27FC236}">
                <a16:creationId xmlns:a16="http://schemas.microsoft.com/office/drawing/2014/main" xmlns="" id="{C2E38283-F9F5-40A3-AC6D-2D71DF262566}"/>
              </a:ext>
              <a:ext uri="{C183D7F6-B498-43B3-948B-1728B52AA6E4}">
                <adec:decorative xmlns:adec="http://schemas.microsoft.com/office/drawing/2017/decorative" xmlns="" val="1"/>
              </a:ext>
            </a:extLst>
          </p:cNvPr>
          <p:cNvSpPr/>
          <p:nvPr userDrawn="1"/>
        </p:nvSpPr>
        <p:spPr>
          <a:xfrm>
            <a:off x="660854" y="668987"/>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C8DE2FB3-F936-4155-A0BE-D5AD9E5133A6}"/>
              </a:ext>
              <a:ext uri="{C183D7F6-B498-43B3-948B-1728B52AA6E4}">
                <adec:decorative xmlns:adec="http://schemas.microsoft.com/office/drawing/2017/decorative" xmlns="" val="1"/>
              </a:ext>
            </a:extLst>
          </p:cNvPr>
          <p:cNvSpPr/>
          <p:nvPr userDrawn="1"/>
        </p:nvSpPr>
        <p:spPr>
          <a:xfrm>
            <a:off x="3062104" y="662987"/>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78AC6B79-7AF1-422E-9877-FED2613B74E0}"/>
              </a:ext>
              <a:ext uri="{C183D7F6-B498-43B3-948B-1728B52AA6E4}">
                <adec:decorative xmlns:adec="http://schemas.microsoft.com/office/drawing/2017/decorative" xmlns="" val="1"/>
              </a:ext>
            </a:extLst>
          </p:cNvPr>
          <p:cNvSpPr/>
          <p:nvPr userDrawn="1"/>
        </p:nvSpPr>
        <p:spPr>
          <a:xfrm>
            <a:off x="5467460" y="667512"/>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3BFA1715-1BC0-45F0-99BD-D4F658A32CDF}"/>
              </a:ext>
              <a:ext uri="{C183D7F6-B498-43B3-948B-1728B52AA6E4}">
                <adec:decorative xmlns:adec="http://schemas.microsoft.com/office/drawing/2017/decorative" xmlns="" val="1"/>
              </a:ext>
            </a:extLst>
          </p:cNvPr>
          <p:cNvSpPr/>
          <p:nvPr userDrawn="1"/>
        </p:nvSpPr>
        <p:spPr>
          <a:xfrm>
            <a:off x="660854" y="3027016"/>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09408378-38B1-48A9-AD27-20443EACECD1}"/>
              </a:ext>
              <a:ext uri="{C183D7F6-B498-43B3-948B-1728B52AA6E4}">
                <adec:decorative xmlns:adec="http://schemas.microsoft.com/office/drawing/2017/decorative" xmlns="" val="1"/>
              </a:ext>
            </a:extLst>
          </p:cNvPr>
          <p:cNvSpPr/>
          <p:nvPr userDrawn="1"/>
        </p:nvSpPr>
        <p:spPr>
          <a:xfrm>
            <a:off x="3062104" y="3030492"/>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xmlns="" id="{74062CB9-DB22-4913-810E-9105099BCB92}"/>
              </a:ext>
              <a:ext uri="{C183D7F6-B498-43B3-948B-1728B52AA6E4}">
                <adec:decorative xmlns:adec="http://schemas.microsoft.com/office/drawing/2017/decorative" xmlns="" val="1"/>
              </a:ext>
            </a:extLst>
          </p:cNvPr>
          <p:cNvSpPr/>
          <p:nvPr userDrawn="1"/>
        </p:nvSpPr>
        <p:spPr>
          <a:xfrm>
            <a:off x="5467460" y="3026664"/>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xmlns="" id="{BF0DAD9D-BB0B-4125-AA1E-D3C88CCA257D}"/>
              </a:ext>
              <a:ext uri="{C183D7F6-B498-43B3-948B-1728B52AA6E4}">
                <adec:decorative xmlns:adec="http://schemas.microsoft.com/office/drawing/2017/decorative" xmlns="" val="1"/>
              </a:ext>
            </a:extLst>
          </p:cNvPr>
          <p:cNvSpPr/>
          <p:nvPr userDrawn="1"/>
        </p:nvSpPr>
        <p:spPr>
          <a:xfrm>
            <a:off x="660854" y="5381258"/>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xmlns="" id="{1B34F700-05F3-4AC5-9945-938537388B97}"/>
              </a:ext>
              <a:ext uri="{C183D7F6-B498-43B3-948B-1728B52AA6E4}">
                <adec:decorative xmlns:adec="http://schemas.microsoft.com/office/drawing/2017/decorative" xmlns="" val="1"/>
              </a:ext>
            </a:extLst>
          </p:cNvPr>
          <p:cNvSpPr/>
          <p:nvPr userDrawn="1"/>
        </p:nvSpPr>
        <p:spPr>
          <a:xfrm>
            <a:off x="3062104" y="5387398"/>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E0F73832-65E7-4819-B3BC-02C304961909}"/>
              </a:ext>
              <a:ext uri="{C183D7F6-B498-43B3-948B-1728B52AA6E4}">
                <adec:decorative xmlns:adec="http://schemas.microsoft.com/office/drawing/2017/decorative" xmlns="" val="1"/>
              </a:ext>
            </a:extLst>
          </p:cNvPr>
          <p:cNvSpPr/>
          <p:nvPr userDrawn="1"/>
        </p:nvSpPr>
        <p:spPr>
          <a:xfrm>
            <a:off x="5467460" y="5389562"/>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AE3825AC-3363-4DCE-9B95-1166B2C3F3FB}"/>
              </a:ext>
              <a:ext uri="{C183D7F6-B498-43B3-948B-1728B52AA6E4}">
                <adec:decorative xmlns:adec="http://schemas.microsoft.com/office/drawing/2017/decorative" xmlns="" val="1"/>
              </a:ext>
            </a:extLst>
          </p:cNvPr>
          <p:cNvSpPr/>
          <p:nvPr userDrawn="1"/>
        </p:nvSpPr>
        <p:spPr>
          <a:xfrm>
            <a:off x="660854" y="7749919"/>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xmlns="" id="{19035B39-E459-47EF-A638-D59EEC6E206E}"/>
              </a:ext>
              <a:ext uri="{C183D7F6-B498-43B3-948B-1728B52AA6E4}">
                <adec:decorative xmlns:adec="http://schemas.microsoft.com/office/drawing/2017/decorative" xmlns="" val="1"/>
              </a:ext>
            </a:extLst>
          </p:cNvPr>
          <p:cNvSpPr/>
          <p:nvPr userDrawn="1"/>
        </p:nvSpPr>
        <p:spPr>
          <a:xfrm>
            <a:off x="3062104" y="7754112"/>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xmlns="" id="{173CFA57-6948-4E49-99A9-FA3766699C25}"/>
              </a:ext>
              <a:ext uri="{C183D7F6-B498-43B3-948B-1728B52AA6E4}">
                <adec:decorative xmlns:adec="http://schemas.microsoft.com/office/drawing/2017/decorative" xmlns="" val="1"/>
              </a:ext>
            </a:extLst>
          </p:cNvPr>
          <p:cNvSpPr/>
          <p:nvPr userDrawn="1"/>
        </p:nvSpPr>
        <p:spPr>
          <a:xfrm>
            <a:off x="5467460" y="7752907"/>
            <a:ext cx="1645920" cy="1645920"/>
          </a:xfrm>
          <a:prstGeom prst="ellipse">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xmlns="" id="{A3E19B73-9AB9-421B-88A3-08289061FE52}"/>
              </a:ext>
            </a:extLst>
          </p:cNvPr>
          <p:cNvSpPr>
            <a:spLocks noGrp="1"/>
          </p:cNvSpPr>
          <p:nvPr>
            <p:ph type="body" sz="quarter" idx="10" hasCustomPrompt="1"/>
          </p:nvPr>
        </p:nvSpPr>
        <p:spPr>
          <a:xfrm>
            <a:off x="798014" y="948786"/>
            <a:ext cx="1371600" cy="1143000"/>
          </a:xfrm>
        </p:spPr>
        <p:txBody>
          <a:bodyPr anchor="ctr"/>
          <a:lstStyle>
            <a:lvl1pPr marL="0" indent="0" algn="ctr">
              <a:buNone/>
              <a:defRPr sz="24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43" name="Text Placeholder 4">
            <a:extLst>
              <a:ext uri="{FF2B5EF4-FFF2-40B4-BE49-F238E27FC236}">
                <a16:creationId xmlns:a16="http://schemas.microsoft.com/office/drawing/2014/main" xmlns="" id="{90A09474-4382-429A-AC43-DB7F7A7D0CCE}"/>
              </a:ext>
            </a:extLst>
          </p:cNvPr>
          <p:cNvSpPr>
            <a:spLocks noGrp="1"/>
          </p:cNvSpPr>
          <p:nvPr>
            <p:ph type="body" sz="quarter" idx="13" hasCustomPrompt="1"/>
          </p:nvPr>
        </p:nvSpPr>
        <p:spPr>
          <a:xfrm>
            <a:off x="798014" y="3360420"/>
            <a:ext cx="1371600" cy="396240"/>
          </a:xfrm>
        </p:spPr>
        <p:txBody>
          <a:bodyPr anchor="t"/>
          <a:lstStyle>
            <a:lvl1pPr marL="0" indent="0" algn="ctr">
              <a:buNone/>
              <a:defRPr sz="32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31" name="Text Placeholder 18">
            <a:extLst>
              <a:ext uri="{FF2B5EF4-FFF2-40B4-BE49-F238E27FC236}">
                <a16:creationId xmlns:a16="http://schemas.microsoft.com/office/drawing/2014/main" xmlns="" id="{C8CBDD20-7766-3814-F14E-CDD9FEA459AC}"/>
              </a:ext>
            </a:extLst>
          </p:cNvPr>
          <p:cNvSpPr>
            <a:spLocks noGrp="1"/>
          </p:cNvSpPr>
          <p:nvPr>
            <p:ph type="body" sz="quarter" idx="28" hasCustomPrompt="1"/>
          </p:nvPr>
        </p:nvSpPr>
        <p:spPr>
          <a:xfrm>
            <a:off x="893741" y="3689552"/>
            <a:ext cx="1180147" cy="318568"/>
          </a:xfrm>
        </p:spPr>
        <p:txBody>
          <a:bodyPr anchor="ctr"/>
          <a:lstStyle>
            <a:lvl1pPr algn="ctr">
              <a:lnSpc>
                <a:spcPct val="150000"/>
              </a:lnSpc>
              <a:defRPr sz="1800" cap="all" baseline="0">
                <a:solidFill>
                  <a:schemeClr val="bg1"/>
                </a:solidFill>
                <a:latin typeface="+mj-lt"/>
              </a:defRPr>
            </a:lvl1pPr>
          </a:lstStyle>
          <a:p>
            <a:pPr lvl="0"/>
            <a:r>
              <a:rPr lang="en-US" dirty="0"/>
              <a:t>Add text</a:t>
            </a:r>
          </a:p>
        </p:txBody>
      </p:sp>
      <p:sp>
        <p:nvSpPr>
          <p:cNvPr id="32" name="Text Placeholder 4">
            <a:extLst>
              <a:ext uri="{FF2B5EF4-FFF2-40B4-BE49-F238E27FC236}">
                <a16:creationId xmlns:a16="http://schemas.microsoft.com/office/drawing/2014/main" xmlns="" id="{C72D3A3D-4858-BB76-6C56-5B6B7C969CDB}"/>
              </a:ext>
            </a:extLst>
          </p:cNvPr>
          <p:cNvSpPr>
            <a:spLocks noGrp="1"/>
          </p:cNvSpPr>
          <p:nvPr>
            <p:ph type="body" sz="quarter" idx="29" hasCustomPrompt="1"/>
          </p:nvPr>
        </p:nvSpPr>
        <p:spPr>
          <a:xfrm>
            <a:off x="798014" y="4046502"/>
            <a:ext cx="1371600" cy="396240"/>
          </a:xfrm>
        </p:spPr>
        <p:txBody>
          <a:bodyPr anchor="t"/>
          <a:lstStyle>
            <a:lvl1pPr marL="0" indent="0" algn="ctr">
              <a:buNone/>
              <a:defRPr sz="32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46" name="Text Placeholder 4">
            <a:extLst>
              <a:ext uri="{FF2B5EF4-FFF2-40B4-BE49-F238E27FC236}">
                <a16:creationId xmlns:a16="http://schemas.microsoft.com/office/drawing/2014/main" xmlns="" id="{DCEADFA7-D496-4D0A-B169-BAA669326393}"/>
              </a:ext>
            </a:extLst>
          </p:cNvPr>
          <p:cNvSpPr>
            <a:spLocks noGrp="1"/>
          </p:cNvSpPr>
          <p:nvPr>
            <p:ph type="body" sz="quarter" idx="16" hasCustomPrompt="1"/>
          </p:nvPr>
        </p:nvSpPr>
        <p:spPr>
          <a:xfrm>
            <a:off x="778939" y="5680802"/>
            <a:ext cx="1409750" cy="1143000"/>
          </a:xfrm>
        </p:spPr>
        <p:txBody>
          <a:bodyPr anchor="ctr"/>
          <a:lstStyle>
            <a:lvl1pPr marL="0" indent="0" algn="ctr">
              <a:buNone/>
              <a:defRPr sz="28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34" name="Text Placeholder 4">
            <a:extLst>
              <a:ext uri="{FF2B5EF4-FFF2-40B4-BE49-F238E27FC236}">
                <a16:creationId xmlns:a16="http://schemas.microsoft.com/office/drawing/2014/main" xmlns="" id="{CD73D6F6-4F34-9C26-8DF1-37CE7AE72DAF}"/>
              </a:ext>
            </a:extLst>
          </p:cNvPr>
          <p:cNvSpPr>
            <a:spLocks noGrp="1"/>
          </p:cNvSpPr>
          <p:nvPr>
            <p:ph type="body" sz="quarter" idx="30" hasCustomPrompt="1"/>
          </p:nvPr>
        </p:nvSpPr>
        <p:spPr>
          <a:xfrm>
            <a:off x="799859" y="7908045"/>
            <a:ext cx="1371600" cy="636275"/>
          </a:xfrm>
        </p:spPr>
        <p:txBody>
          <a:bodyPr anchor="b"/>
          <a:lstStyle>
            <a:lvl1pPr marL="0" indent="0" algn="ctr">
              <a:buNone/>
              <a:defRPr sz="32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39" name="Text Placeholder 18">
            <a:extLst>
              <a:ext uri="{FF2B5EF4-FFF2-40B4-BE49-F238E27FC236}">
                <a16:creationId xmlns:a16="http://schemas.microsoft.com/office/drawing/2014/main" xmlns="" id="{90F6D988-55F6-9974-4BB3-AC8340EB8122}"/>
              </a:ext>
            </a:extLst>
          </p:cNvPr>
          <p:cNvSpPr>
            <a:spLocks noGrp="1"/>
          </p:cNvSpPr>
          <p:nvPr>
            <p:ph type="body" sz="quarter" idx="35" hasCustomPrompt="1"/>
          </p:nvPr>
        </p:nvSpPr>
        <p:spPr>
          <a:xfrm>
            <a:off x="895586" y="8452160"/>
            <a:ext cx="1180147" cy="318568"/>
          </a:xfrm>
        </p:spPr>
        <p:txBody>
          <a:bodyPr anchor="ctr"/>
          <a:lstStyle>
            <a:lvl1pPr algn="ctr">
              <a:lnSpc>
                <a:spcPct val="150000"/>
              </a:lnSpc>
              <a:defRPr sz="1800" cap="all" baseline="0">
                <a:solidFill>
                  <a:schemeClr val="bg1"/>
                </a:solidFill>
                <a:latin typeface="+mj-lt"/>
              </a:defRPr>
            </a:lvl1pPr>
          </a:lstStyle>
          <a:p>
            <a:pPr lvl="0"/>
            <a:r>
              <a:rPr lang="en-US" dirty="0"/>
              <a:t>Add text</a:t>
            </a:r>
          </a:p>
        </p:txBody>
      </p:sp>
      <p:sp>
        <p:nvSpPr>
          <p:cNvPr id="40" name="Text Placeholder 4">
            <a:extLst>
              <a:ext uri="{FF2B5EF4-FFF2-40B4-BE49-F238E27FC236}">
                <a16:creationId xmlns:a16="http://schemas.microsoft.com/office/drawing/2014/main" xmlns="" id="{6FD40701-AEC5-715E-82C8-D56EC6885C32}"/>
              </a:ext>
            </a:extLst>
          </p:cNvPr>
          <p:cNvSpPr>
            <a:spLocks noGrp="1"/>
          </p:cNvSpPr>
          <p:nvPr>
            <p:ph type="body" sz="quarter" idx="36" hasCustomPrompt="1"/>
          </p:nvPr>
        </p:nvSpPr>
        <p:spPr>
          <a:xfrm>
            <a:off x="799859" y="8809110"/>
            <a:ext cx="1371600" cy="396240"/>
          </a:xfrm>
        </p:spPr>
        <p:txBody>
          <a:bodyPr anchor="t"/>
          <a:lstStyle>
            <a:lvl1pPr marL="0" indent="0" algn="ctr">
              <a:buNone/>
              <a:defRPr sz="32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19" name="Text Placeholder 18">
            <a:extLst>
              <a:ext uri="{FF2B5EF4-FFF2-40B4-BE49-F238E27FC236}">
                <a16:creationId xmlns:a16="http://schemas.microsoft.com/office/drawing/2014/main" xmlns="" id="{8010172C-93CC-7346-80B3-DEE5CF28651A}"/>
              </a:ext>
            </a:extLst>
          </p:cNvPr>
          <p:cNvSpPr>
            <a:spLocks noGrp="1"/>
          </p:cNvSpPr>
          <p:nvPr>
            <p:ph type="body" sz="quarter" idx="22" hasCustomPrompt="1"/>
          </p:nvPr>
        </p:nvSpPr>
        <p:spPr>
          <a:xfrm>
            <a:off x="3294991" y="876300"/>
            <a:ext cx="1180147" cy="644912"/>
          </a:xfrm>
        </p:spPr>
        <p:txBody>
          <a:bodyPr anchor="b"/>
          <a:lstStyle>
            <a:lvl1pPr algn="ctr">
              <a:lnSpc>
                <a:spcPct val="150000"/>
              </a:lnSpc>
              <a:defRPr sz="1600" cap="all" baseline="0">
                <a:solidFill>
                  <a:schemeClr val="bg1"/>
                </a:solidFill>
                <a:latin typeface="+mj-lt"/>
              </a:defRPr>
            </a:lvl1pPr>
          </a:lstStyle>
          <a:p>
            <a:pPr lvl="0"/>
            <a:r>
              <a:rPr lang="en-US" dirty="0"/>
              <a:t>Add text</a:t>
            </a:r>
          </a:p>
        </p:txBody>
      </p:sp>
      <p:sp>
        <p:nvSpPr>
          <p:cNvPr id="41" name="Text Placeholder 4">
            <a:extLst>
              <a:ext uri="{FF2B5EF4-FFF2-40B4-BE49-F238E27FC236}">
                <a16:creationId xmlns:a16="http://schemas.microsoft.com/office/drawing/2014/main" xmlns="" id="{03FAD7BC-7118-430F-9B98-652EF696FF98}"/>
              </a:ext>
            </a:extLst>
          </p:cNvPr>
          <p:cNvSpPr>
            <a:spLocks noGrp="1"/>
          </p:cNvSpPr>
          <p:nvPr>
            <p:ph type="body" sz="quarter" idx="11" hasCustomPrompt="1"/>
          </p:nvPr>
        </p:nvSpPr>
        <p:spPr>
          <a:xfrm>
            <a:off x="3199264" y="1558725"/>
            <a:ext cx="1371600" cy="863974"/>
          </a:xfrm>
        </p:spPr>
        <p:txBody>
          <a:bodyPr anchor="t"/>
          <a:lstStyle>
            <a:lvl1pPr marL="0" indent="0" algn="ctr">
              <a:buNone/>
              <a:defRPr sz="32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21" name="Text Placeholder 18">
            <a:extLst>
              <a:ext uri="{FF2B5EF4-FFF2-40B4-BE49-F238E27FC236}">
                <a16:creationId xmlns:a16="http://schemas.microsoft.com/office/drawing/2014/main" xmlns="" id="{853980F7-A0B9-8CD4-CC00-20005C5FC20F}"/>
              </a:ext>
            </a:extLst>
          </p:cNvPr>
          <p:cNvSpPr>
            <a:spLocks noGrp="1"/>
          </p:cNvSpPr>
          <p:nvPr>
            <p:ph type="body" sz="quarter" idx="24" hasCustomPrompt="1"/>
          </p:nvPr>
        </p:nvSpPr>
        <p:spPr>
          <a:xfrm>
            <a:off x="3294991" y="3106132"/>
            <a:ext cx="1180147" cy="644912"/>
          </a:xfrm>
        </p:spPr>
        <p:txBody>
          <a:bodyPr anchor="b"/>
          <a:lstStyle>
            <a:lvl1pPr algn="ctr">
              <a:lnSpc>
                <a:spcPct val="150000"/>
              </a:lnSpc>
              <a:defRPr sz="2800" cap="all" baseline="0">
                <a:solidFill>
                  <a:schemeClr val="bg1"/>
                </a:solidFill>
                <a:latin typeface="+mj-lt"/>
              </a:defRPr>
            </a:lvl1pPr>
          </a:lstStyle>
          <a:p>
            <a:pPr lvl="0"/>
            <a:r>
              <a:rPr lang="en-US" dirty="0"/>
              <a:t>Add text</a:t>
            </a:r>
          </a:p>
        </p:txBody>
      </p:sp>
      <p:sp>
        <p:nvSpPr>
          <p:cNvPr id="44" name="Text Placeholder 4">
            <a:extLst>
              <a:ext uri="{FF2B5EF4-FFF2-40B4-BE49-F238E27FC236}">
                <a16:creationId xmlns:a16="http://schemas.microsoft.com/office/drawing/2014/main" xmlns="" id="{F02A2F7D-4083-4385-BF93-C215BFA56C50}"/>
              </a:ext>
            </a:extLst>
          </p:cNvPr>
          <p:cNvSpPr>
            <a:spLocks noGrp="1"/>
          </p:cNvSpPr>
          <p:nvPr>
            <p:ph type="body" sz="quarter" idx="14" hasCustomPrompt="1"/>
          </p:nvPr>
        </p:nvSpPr>
        <p:spPr>
          <a:xfrm>
            <a:off x="3199264" y="3824156"/>
            <a:ext cx="1371600" cy="804828"/>
          </a:xfrm>
        </p:spPr>
        <p:txBody>
          <a:bodyPr anchor="t"/>
          <a:lstStyle>
            <a:lvl1pPr marL="0" indent="0" algn="ctr">
              <a:buNone/>
              <a:defRPr sz="40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text</a:t>
            </a:r>
          </a:p>
        </p:txBody>
      </p:sp>
      <p:sp>
        <p:nvSpPr>
          <p:cNvPr id="26" name="Text Placeholder 18">
            <a:extLst>
              <a:ext uri="{FF2B5EF4-FFF2-40B4-BE49-F238E27FC236}">
                <a16:creationId xmlns:a16="http://schemas.microsoft.com/office/drawing/2014/main" xmlns="" id="{4BB4DA15-BAB8-2571-4B31-265226F99A3A}"/>
              </a:ext>
            </a:extLst>
          </p:cNvPr>
          <p:cNvSpPr>
            <a:spLocks noGrp="1"/>
          </p:cNvSpPr>
          <p:nvPr>
            <p:ph type="body" sz="quarter" idx="26" hasCustomPrompt="1"/>
          </p:nvPr>
        </p:nvSpPr>
        <p:spPr>
          <a:xfrm>
            <a:off x="3294991" y="5616038"/>
            <a:ext cx="1180147" cy="644912"/>
          </a:xfrm>
        </p:spPr>
        <p:txBody>
          <a:bodyPr anchor="b"/>
          <a:lstStyle>
            <a:lvl1pPr algn="ctr">
              <a:lnSpc>
                <a:spcPct val="150000"/>
              </a:lnSpc>
              <a:defRPr sz="1600" cap="all" baseline="0">
                <a:solidFill>
                  <a:schemeClr val="bg1"/>
                </a:solidFill>
                <a:latin typeface="+mj-lt"/>
              </a:defRPr>
            </a:lvl1pPr>
          </a:lstStyle>
          <a:p>
            <a:pPr lvl="0"/>
            <a:r>
              <a:rPr lang="en-US" dirty="0"/>
              <a:t>Add text</a:t>
            </a:r>
          </a:p>
        </p:txBody>
      </p:sp>
      <p:sp>
        <p:nvSpPr>
          <p:cNvPr id="47" name="Text Placeholder 4">
            <a:extLst>
              <a:ext uri="{FF2B5EF4-FFF2-40B4-BE49-F238E27FC236}">
                <a16:creationId xmlns:a16="http://schemas.microsoft.com/office/drawing/2014/main" xmlns="" id="{93749B31-2D30-43C6-A180-EB62EF4CF9EF}"/>
              </a:ext>
            </a:extLst>
          </p:cNvPr>
          <p:cNvSpPr>
            <a:spLocks noGrp="1"/>
          </p:cNvSpPr>
          <p:nvPr>
            <p:ph type="body" sz="quarter" idx="17" hasCustomPrompt="1"/>
          </p:nvPr>
        </p:nvSpPr>
        <p:spPr>
          <a:xfrm>
            <a:off x="3199264" y="6377940"/>
            <a:ext cx="1371600" cy="657542"/>
          </a:xfrm>
        </p:spPr>
        <p:txBody>
          <a:bodyPr anchor="t"/>
          <a:lstStyle>
            <a:lvl1pPr marL="0" indent="0" algn="ctr">
              <a:buNone/>
              <a:defRPr sz="28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37" name="Text Placeholder 18">
            <a:extLst>
              <a:ext uri="{FF2B5EF4-FFF2-40B4-BE49-F238E27FC236}">
                <a16:creationId xmlns:a16="http://schemas.microsoft.com/office/drawing/2014/main" xmlns="" id="{BDDB70DD-8DB2-B256-0FBC-35CC8D607BFB}"/>
              </a:ext>
            </a:extLst>
          </p:cNvPr>
          <p:cNvSpPr>
            <a:spLocks noGrp="1"/>
          </p:cNvSpPr>
          <p:nvPr>
            <p:ph type="body" sz="quarter" idx="33" hasCustomPrompt="1"/>
          </p:nvPr>
        </p:nvSpPr>
        <p:spPr>
          <a:xfrm>
            <a:off x="3296836" y="7868740"/>
            <a:ext cx="1180147" cy="644912"/>
          </a:xfrm>
        </p:spPr>
        <p:txBody>
          <a:bodyPr anchor="b"/>
          <a:lstStyle>
            <a:lvl1pPr algn="ctr">
              <a:lnSpc>
                <a:spcPct val="150000"/>
              </a:lnSpc>
              <a:defRPr sz="2800" cap="all" baseline="0">
                <a:solidFill>
                  <a:schemeClr val="bg1"/>
                </a:solidFill>
                <a:latin typeface="+mj-lt"/>
              </a:defRPr>
            </a:lvl1pPr>
          </a:lstStyle>
          <a:p>
            <a:pPr lvl="0"/>
            <a:r>
              <a:rPr lang="en-US" dirty="0"/>
              <a:t>text</a:t>
            </a:r>
          </a:p>
        </p:txBody>
      </p:sp>
      <p:sp>
        <p:nvSpPr>
          <p:cNvPr id="35" name="Text Placeholder 4">
            <a:extLst>
              <a:ext uri="{FF2B5EF4-FFF2-40B4-BE49-F238E27FC236}">
                <a16:creationId xmlns:a16="http://schemas.microsoft.com/office/drawing/2014/main" xmlns="" id="{3E79A928-DCF0-F654-053C-70C81917991F}"/>
              </a:ext>
            </a:extLst>
          </p:cNvPr>
          <p:cNvSpPr>
            <a:spLocks noGrp="1"/>
          </p:cNvSpPr>
          <p:nvPr>
            <p:ph type="body" sz="quarter" idx="31" hasCustomPrompt="1"/>
          </p:nvPr>
        </p:nvSpPr>
        <p:spPr>
          <a:xfrm>
            <a:off x="3201109" y="8586764"/>
            <a:ext cx="1371600" cy="804828"/>
          </a:xfrm>
        </p:spPr>
        <p:txBody>
          <a:bodyPr anchor="t"/>
          <a:lstStyle>
            <a:lvl1pPr marL="0" indent="0" algn="ctr">
              <a:buNone/>
              <a:defRPr sz="40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text</a:t>
            </a:r>
          </a:p>
        </p:txBody>
      </p:sp>
      <p:sp>
        <p:nvSpPr>
          <p:cNvPr id="20" name="Text Placeholder 18">
            <a:extLst>
              <a:ext uri="{FF2B5EF4-FFF2-40B4-BE49-F238E27FC236}">
                <a16:creationId xmlns:a16="http://schemas.microsoft.com/office/drawing/2014/main" xmlns="" id="{A9F6A160-8712-881B-8EB9-9BC5056324CA}"/>
              </a:ext>
            </a:extLst>
          </p:cNvPr>
          <p:cNvSpPr>
            <a:spLocks noGrp="1"/>
          </p:cNvSpPr>
          <p:nvPr>
            <p:ph type="body" sz="quarter" idx="23" hasCustomPrompt="1"/>
          </p:nvPr>
        </p:nvSpPr>
        <p:spPr>
          <a:xfrm>
            <a:off x="5700347" y="723047"/>
            <a:ext cx="1180147" cy="644912"/>
          </a:xfrm>
        </p:spPr>
        <p:txBody>
          <a:bodyPr anchor="b"/>
          <a:lstStyle>
            <a:lvl1pPr algn="ctr">
              <a:lnSpc>
                <a:spcPct val="150000"/>
              </a:lnSpc>
              <a:defRPr sz="2200" cap="all" baseline="0">
                <a:solidFill>
                  <a:schemeClr val="tx1"/>
                </a:solidFill>
                <a:latin typeface="+mj-lt"/>
              </a:defRPr>
            </a:lvl1pPr>
          </a:lstStyle>
          <a:p>
            <a:pPr lvl="0"/>
            <a:r>
              <a:rPr lang="en-US" dirty="0"/>
              <a:t>Add text</a:t>
            </a:r>
          </a:p>
        </p:txBody>
      </p:sp>
      <p:sp>
        <p:nvSpPr>
          <p:cNvPr id="42" name="Text Placeholder 4">
            <a:extLst>
              <a:ext uri="{FF2B5EF4-FFF2-40B4-BE49-F238E27FC236}">
                <a16:creationId xmlns:a16="http://schemas.microsoft.com/office/drawing/2014/main" xmlns="" id="{3CFBF9BD-23E1-4052-B1E2-DB21023FB7A7}"/>
              </a:ext>
            </a:extLst>
          </p:cNvPr>
          <p:cNvSpPr>
            <a:spLocks noGrp="1"/>
          </p:cNvSpPr>
          <p:nvPr>
            <p:ph type="body" sz="quarter" idx="12" hasCustomPrompt="1"/>
          </p:nvPr>
        </p:nvSpPr>
        <p:spPr>
          <a:xfrm>
            <a:off x="5604620" y="1483112"/>
            <a:ext cx="1371600" cy="817693"/>
          </a:xfrm>
        </p:spPr>
        <p:txBody>
          <a:bodyPr anchor="t"/>
          <a:lstStyle>
            <a:lvl1pPr marL="0" indent="0" algn="ctr">
              <a:buNone/>
              <a:defRPr sz="24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22" name="Text Placeholder 18">
            <a:extLst>
              <a:ext uri="{FF2B5EF4-FFF2-40B4-BE49-F238E27FC236}">
                <a16:creationId xmlns:a16="http://schemas.microsoft.com/office/drawing/2014/main" xmlns="" id="{CE9B25CC-B3BE-B4AD-3D4F-A3F620EE11B8}"/>
              </a:ext>
            </a:extLst>
          </p:cNvPr>
          <p:cNvSpPr>
            <a:spLocks noGrp="1"/>
          </p:cNvSpPr>
          <p:nvPr>
            <p:ph type="body" sz="quarter" idx="25" hasCustomPrompt="1"/>
          </p:nvPr>
        </p:nvSpPr>
        <p:spPr>
          <a:xfrm>
            <a:off x="5700347" y="3059559"/>
            <a:ext cx="1180147" cy="644912"/>
          </a:xfrm>
        </p:spPr>
        <p:txBody>
          <a:bodyPr anchor="b"/>
          <a:lstStyle>
            <a:lvl1pPr algn="ctr">
              <a:lnSpc>
                <a:spcPct val="150000"/>
              </a:lnSpc>
              <a:defRPr sz="2400" cap="all" baseline="0">
                <a:solidFill>
                  <a:schemeClr val="bg1"/>
                </a:solidFill>
                <a:latin typeface="+mj-lt"/>
              </a:defRPr>
            </a:lvl1pPr>
          </a:lstStyle>
          <a:p>
            <a:pPr lvl="0"/>
            <a:r>
              <a:rPr lang="en-US" dirty="0"/>
              <a:t>Add text</a:t>
            </a:r>
          </a:p>
        </p:txBody>
      </p:sp>
      <p:sp>
        <p:nvSpPr>
          <p:cNvPr id="45" name="Text Placeholder 4">
            <a:extLst>
              <a:ext uri="{FF2B5EF4-FFF2-40B4-BE49-F238E27FC236}">
                <a16:creationId xmlns:a16="http://schemas.microsoft.com/office/drawing/2014/main" xmlns="" id="{4E003815-C2F6-4D39-9319-6E7F8AB1F5F0}"/>
              </a:ext>
            </a:extLst>
          </p:cNvPr>
          <p:cNvSpPr>
            <a:spLocks noGrp="1"/>
          </p:cNvSpPr>
          <p:nvPr>
            <p:ph type="body" sz="quarter" idx="15" hasCustomPrompt="1"/>
          </p:nvPr>
        </p:nvSpPr>
        <p:spPr>
          <a:xfrm>
            <a:off x="5604620" y="3770420"/>
            <a:ext cx="1371600" cy="902685"/>
          </a:xfrm>
        </p:spPr>
        <p:txBody>
          <a:bodyPr anchor="t"/>
          <a:lstStyle>
            <a:lvl1pPr marL="0" indent="0" algn="ctr">
              <a:buNone/>
              <a:defRPr sz="5400" b="1"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text</a:t>
            </a:r>
          </a:p>
        </p:txBody>
      </p:sp>
      <p:sp>
        <p:nvSpPr>
          <p:cNvPr id="48" name="Text Placeholder 4">
            <a:extLst>
              <a:ext uri="{FF2B5EF4-FFF2-40B4-BE49-F238E27FC236}">
                <a16:creationId xmlns:a16="http://schemas.microsoft.com/office/drawing/2014/main" xmlns="" id="{29FC1611-9C7B-4E40-BA53-BD3BE8541619}"/>
              </a:ext>
            </a:extLst>
          </p:cNvPr>
          <p:cNvSpPr>
            <a:spLocks noGrp="1"/>
          </p:cNvSpPr>
          <p:nvPr>
            <p:ph type="body" sz="quarter" idx="18" hasCustomPrompt="1"/>
          </p:nvPr>
        </p:nvSpPr>
        <p:spPr>
          <a:xfrm>
            <a:off x="5604620" y="5363000"/>
            <a:ext cx="1371600" cy="816820"/>
          </a:xfrm>
        </p:spPr>
        <p:txBody>
          <a:bodyPr anchor="b"/>
          <a:lstStyle>
            <a:lvl1pPr marL="0" indent="0" algn="ctr">
              <a:buNone/>
              <a:defRPr sz="24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30" name="Text Placeholder 18">
            <a:extLst>
              <a:ext uri="{FF2B5EF4-FFF2-40B4-BE49-F238E27FC236}">
                <a16:creationId xmlns:a16="http://schemas.microsoft.com/office/drawing/2014/main" xmlns="" id="{C25529F6-336E-055A-AF8C-D1D68184DE0B}"/>
              </a:ext>
            </a:extLst>
          </p:cNvPr>
          <p:cNvSpPr>
            <a:spLocks noGrp="1"/>
          </p:cNvSpPr>
          <p:nvPr>
            <p:ph type="body" sz="quarter" idx="27" hasCustomPrompt="1"/>
          </p:nvPr>
        </p:nvSpPr>
        <p:spPr>
          <a:xfrm>
            <a:off x="5591201" y="6266757"/>
            <a:ext cx="1398439" cy="644912"/>
          </a:xfrm>
        </p:spPr>
        <p:txBody>
          <a:bodyPr anchor="t"/>
          <a:lstStyle>
            <a:lvl1pPr algn="ctr">
              <a:lnSpc>
                <a:spcPct val="100000"/>
              </a:lnSpc>
              <a:spcBef>
                <a:spcPts val="0"/>
              </a:spcBef>
              <a:defRPr sz="2400" cap="all" baseline="0">
                <a:solidFill>
                  <a:schemeClr val="bg1"/>
                </a:solidFill>
                <a:latin typeface="+mj-lt"/>
              </a:defRPr>
            </a:lvl1pPr>
          </a:lstStyle>
          <a:p>
            <a:pPr lvl="0"/>
            <a:r>
              <a:rPr lang="en-US" dirty="0"/>
              <a:t>Add text</a:t>
            </a:r>
          </a:p>
        </p:txBody>
      </p:sp>
      <p:sp>
        <p:nvSpPr>
          <p:cNvPr id="38" name="Text Placeholder 18">
            <a:extLst>
              <a:ext uri="{FF2B5EF4-FFF2-40B4-BE49-F238E27FC236}">
                <a16:creationId xmlns:a16="http://schemas.microsoft.com/office/drawing/2014/main" xmlns="" id="{94F83161-3A43-FDF6-7145-A35FEF952468}"/>
              </a:ext>
            </a:extLst>
          </p:cNvPr>
          <p:cNvSpPr>
            <a:spLocks noGrp="1"/>
          </p:cNvSpPr>
          <p:nvPr>
            <p:ph type="body" sz="quarter" idx="34" hasCustomPrompt="1"/>
          </p:nvPr>
        </p:nvSpPr>
        <p:spPr>
          <a:xfrm>
            <a:off x="5702192" y="7822167"/>
            <a:ext cx="1180147" cy="644912"/>
          </a:xfrm>
        </p:spPr>
        <p:txBody>
          <a:bodyPr anchor="b"/>
          <a:lstStyle>
            <a:lvl1pPr algn="ctr">
              <a:lnSpc>
                <a:spcPct val="150000"/>
              </a:lnSpc>
              <a:defRPr sz="2400" cap="all" baseline="0">
                <a:solidFill>
                  <a:schemeClr val="accent1"/>
                </a:solidFill>
                <a:latin typeface="+mj-lt"/>
              </a:defRPr>
            </a:lvl1pPr>
          </a:lstStyle>
          <a:p>
            <a:pPr lvl="0"/>
            <a:r>
              <a:rPr lang="en-US" dirty="0"/>
              <a:t>Add text</a:t>
            </a:r>
          </a:p>
        </p:txBody>
      </p:sp>
      <p:sp>
        <p:nvSpPr>
          <p:cNvPr id="36" name="Text Placeholder 4">
            <a:extLst>
              <a:ext uri="{FF2B5EF4-FFF2-40B4-BE49-F238E27FC236}">
                <a16:creationId xmlns:a16="http://schemas.microsoft.com/office/drawing/2014/main" xmlns="" id="{044C4306-8309-D0BB-B640-63D23F327D29}"/>
              </a:ext>
            </a:extLst>
          </p:cNvPr>
          <p:cNvSpPr>
            <a:spLocks noGrp="1"/>
          </p:cNvSpPr>
          <p:nvPr>
            <p:ph type="body" sz="quarter" idx="32" hasCustomPrompt="1"/>
          </p:nvPr>
        </p:nvSpPr>
        <p:spPr>
          <a:xfrm>
            <a:off x="5606465" y="8533028"/>
            <a:ext cx="1371600" cy="902685"/>
          </a:xfrm>
        </p:spPr>
        <p:txBody>
          <a:bodyPr anchor="t"/>
          <a:lstStyle>
            <a:lvl1pPr marL="0" indent="0" algn="ctr">
              <a:buNone/>
              <a:defRPr sz="5400" b="1" cap="all" baseline="0">
                <a:solidFill>
                  <a:schemeClr val="bg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text</a:t>
            </a:r>
          </a:p>
        </p:txBody>
      </p:sp>
    </p:spTree>
    <p:extLst>
      <p:ext uri="{BB962C8B-B14F-4D97-AF65-F5344CB8AC3E}">
        <p14:creationId xmlns:p14="http://schemas.microsoft.com/office/powerpoint/2010/main" val="3169193314"/>
      </p:ext>
    </p:extLst>
  </p:cSld>
  <p:clrMapOvr>
    <a:masterClrMapping/>
  </p:clrMapOvr>
  <p:extLst>
    <p:ext uri="{DCECCB84-F9BA-43D5-87BE-67443E8EF086}">
      <p15:sldGuideLst xmlns:p15="http://schemas.microsoft.com/office/powerpoint/2012/main">
        <p15:guide id="1" pos="2448">
          <p15:clr>
            <a:srgbClr val="FBAE40"/>
          </p15:clr>
        </p15:guide>
        <p15:guide id="2" orient="horz" pos="936">
          <p15:clr>
            <a:srgbClr val="FBAE40"/>
          </p15:clr>
        </p15:guide>
        <p15:guide id="3" orient="horz" pos="2424">
          <p15:clr>
            <a:srgbClr val="FBAE40"/>
          </p15:clr>
        </p15:guide>
        <p15:guide id="4" orient="horz" pos="3912">
          <p15:clr>
            <a:srgbClr val="FBAE40"/>
          </p15:clr>
        </p15:guide>
        <p15:guide id="5" orient="horz" pos="5400">
          <p15:clr>
            <a:srgbClr val="FBAE40"/>
          </p15:clr>
        </p15:guide>
        <p15:guide id="6" pos="936">
          <p15:clr>
            <a:srgbClr val="FBAE40"/>
          </p15:clr>
        </p15:guide>
        <p15:guide id="7" pos="39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each Bubbles and Cards">
    <p:spTree>
      <p:nvGrpSpPr>
        <p:cNvPr id="1" name=""/>
        <p:cNvGrpSpPr/>
        <p:nvPr/>
      </p:nvGrpSpPr>
      <p:grpSpPr>
        <a:xfrm>
          <a:off x="0" y="0"/>
          <a:ext cx="0" cy="0"/>
          <a:chOff x="0" y="0"/>
          <a:chExt cx="0" cy="0"/>
        </a:xfrm>
      </p:grpSpPr>
      <p:sp>
        <p:nvSpPr>
          <p:cNvPr id="100" name="Rectangle 99">
            <a:extLst>
              <a:ext uri="{FF2B5EF4-FFF2-40B4-BE49-F238E27FC236}">
                <a16:creationId xmlns:a16="http://schemas.microsoft.com/office/drawing/2014/main" xmlns="" id="{8F12669E-A611-434F-84FD-908FCBF75134}"/>
              </a:ext>
              <a:ext uri="{C183D7F6-B498-43B3-948B-1728B52AA6E4}">
                <adec:decorative xmlns:adec="http://schemas.microsoft.com/office/drawing/2017/decorative" xmlns="" val="1"/>
              </a:ext>
            </a:extLst>
          </p:cNvPr>
          <p:cNvSpPr/>
          <p:nvPr userDrawn="1"/>
        </p:nvSpPr>
        <p:spPr>
          <a:xfrm>
            <a:off x="4114800" y="2999232"/>
            <a:ext cx="32004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xmlns="" id="{0FA7EB12-7522-403A-ACEB-01AEE9A1A080}"/>
              </a:ext>
              <a:ext uri="{C183D7F6-B498-43B3-948B-1728B52AA6E4}">
                <adec:decorative xmlns:adec="http://schemas.microsoft.com/office/drawing/2017/decorative" xmlns="" val="1"/>
              </a:ext>
            </a:extLst>
          </p:cNvPr>
          <p:cNvSpPr/>
          <p:nvPr userDrawn="1"/>
        </p:nvSpPr>
        <p:spPr>
          <a:xfrm>
            <a:off x="458149" y="7539144"/>
            <a:ext cx="32004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xmlns="" id="{D92CDB39-9392-4F3A-9F69-BA1C90BB00F7}"/>
              </a:ext>
              <a:ext uri="{C183D7F6-B498-43B3-948B-1728B52AA6E4}">
                <adec:decorative xmlns:adec="http://schemas.microsoft.com/office/drawing/2017/decorative" xmlns="" val="1"/>
              </a:ext>
            </a:extLst>
          </p:cNvPr>
          <p:cNvSpPr/>
          <p:nvPr userDrawn="1"/>
        </p:nvSpPr>
        <p:spPr>
          <a:xfrm>
            <a:off x="4118018" y="7539754"/>
            <a:ext cx="32004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xmlns="" id="{325E7315-4139-43BA-9406-27E80CE3D958}"/>
              </a:ext>
              <a:ext uri="{C183D7F6-B498-43B3-948B-1728B52AA6E4}">
                <adec:decorative xmlns:adec="http://schemas.microsoft.com/office/drawing/2017/decorative" xmlns="" val="1"/>
              </a:ext>
            </a:extLst>
          </p:cNvPr>
          <p:cNvSpPr/>
          <p:nvPr userDrawn="1"/>
        </p:nvSpPr>
        <p:spPr>
          <a:xfrm>
            <a:off x="455422" y="2999232"/>
            <a:ext cx="32004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94A4D72-9D92-4A5C-AEED-F7540620D493}"/>
              </a:ext>
            </a:extLst>
          </p:cNvPr>
          <p:cNvSpPr>
            <a:spLocks noGrp="1"/>
          </p:cNvSpPr>
          <p:nvPr>
            <p:ph type="title" hasCustomPrompt="1"/>
          </p:nvPr>
        </p:nvSpPr>
        <p:spPr/>
        <p:txBody>
          <a:bodyPr/>
          <a:lstStyle>
            <a:lvl1pPr>
              <a:defRPr sz="1000" b="0"/>
            </a:lvl1pPr>
          </a:lstStyle>
          <a:p>
            <a:pPr lvl="0"/>
            <a:r>
              <a:rPr lang="en-US" noProof="0" dirty="0"/>
              <a:t>Click to add title</a:t>
            </a:r>
          </a:p>
        </p:txBody>
      </p:sp>
      <p:cxnSp>
        <p:nvCxnSpPr>
          <p:cNvPr id="8" name="Straight Connector 7">
            <a:extLst>
              <a:ext uri="{FF2B5EF4-FFF2-40B4-BE49-F238E27FC236}">
                <a16:creationId xmlns:a16="http://schemas.microsoft.com/office/drawing/2014/main" xmlns="" id="{E331845F-8173-467E-9C34-66B282B5F0F1}"/>
              </a:ext>
              <a:ext uri="{C183D7F6-B498-43B3-948B-1728B52AA6E4}">
                <adec:decorative xmlns:adec="http://schemas.microsoft.com/office/drawing/2017/decorative" xmlns="" val="1"/>
              </a:ext>
            </a:extLst>
          </p:cNvPr>
          <p:cNvCxnSpPr>
            <a:cxnSpLocks/>
          </p:cNvCxnSpPr>
          <p:nvPr userDrawn="1"/>
        </p:nvCxnSpPr>
        <p:spPr>
          <a:xfrm>
            <a:off x="45720" y="7538847"/>
            <a:ext cx="365760"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8FA42516-B616-4A0E-8C5E-5138ABE42DF9}"/>
              </a:ext>
              <a:ext uri="{C183D7F6-B498-43B3-948B-1728B52AA6E4}">
                <adec:decorative xmlns:adec="http://schemas.microsoft.com/office/drawing/2017/decorative" xmlns="" val="1"/>
              </a:ext>
            </a:extLst>
          </p:cNvPr>
          <p:cNvCxnSpPr>
            <a:cxnSpLocks/>
          </p:cNvCxnSpPr>
          <p:nvPr userDrawn="1"/>
        </p:nvCxnSpPr>
        <p:spPr>
          <a:xfrm>
            <a:off x="7379208" y="7538847"/>
            <a:ext cx="365760"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D58C7EF5-15F5-4478-B460-4EC1A58A34B7}"/>
              </a:ext>
              <a:ext uri="{C183D7F6-B498-43B3-948B-1728B52AA6E4}">
                <adec:decorative xmlns:adec="http://schemas.microsoft.com/office/drawing/2017/decorative" xmlns="" val="1"/>
              </a:ext>
            </a:extLst>
          </p:cNvPr>
          <p:cNvCxnSpPr>
            <a:cxnSpLocks/>
          </p:cNvCxnSpPr>
          <p:nvPr userDrawn="1"/>
        </p:nvCxnSpPr>
        <p:spPr>
          <a:xfrm>
            <a:off x="43411" y="3005867"/>
            <a:ext cx="365760"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11C93306-7998-4C77-9AAD-D326CECB7D39}"/>
              </a:ext>
              <a:ext uri="{C183D7F6-B498-43B3-948B-1728B52AA6E4}">
                <adec:decorative xmlns:adec="http://schemas.microsoft.com/office/drawing/2017/decorative" xmlns="" val="1"/>
              </a:ext>
            </a:extLst>
          </p:cNvPr>
          <p:cNvCxnSpPr>
            <a:cxnSpLocks/>
          </p:cNvCxnSpPr>
          <p:nvPr userDrawn="1"/>
        </p:nvCxnSpPr>
        <p:spPr>
          <a:xfrm>
            <a:off x="7379482" y="3005867"/>
            <a:ext cx="365760"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xmlns="" id="{07827A3F-69F4-4EA2-B20F-512F65887DB5}"/>
              </a:ext>
              <a:ext uri="{C183D7F6-B498-43B3-948B-1728B52AA6E4}">
                <adec:decorative xmlns:adec="http://schemas.microsoft.com/office/drawing/2017/decorative" xmlns="" val="1"/>
              </a:ext>
            </a:extLst>
          </p:cNvPr>
          <p:cNvGrpSpPr/>
          <p:nvPr userDrawn="1"/>
        </p:nvGrpSpPr>
        <p:grpSpPr>
          <a:xfrm>
            <a:off x="222965" y="5483422"/>
            <a:ext cx="7320835" cy="235442"/>
            <a:chOff x="222965" y="5483422"/>
            <a:chExt cx="7320835" cy="235442"/>
          </a:xfrm>
        </p:grpSpPr>
        <p:grpSp>
          <p:nvGrpSpPr>
            <p:cNvPr id="13" name="Group 12">
              <a:extLst>
                <a:ext uri="{FF2B5EF4-FFF2-40B4-BE49-F238E27FC236}">
                  <a16:creationId xmlns:a16="http://schemas.microsoft.com/office/drawing/2014/main" xmlns="" id="{74E63AA2-20FA-4AE3-A058-B0D3C45B39CC}"/>
                </a:ext>
              </a:extLst>
            </p:cNvPr>
            <p:cNvGrpSpPr/>
            <p:nvPr userDrawn="1"/>
          </p:nvGrpSpPr>
          <p:grpSpPr>
            <a:xfrm>
              <a:off x="222965" y="5490264"/>
              <a:ext cx="230662" cy="228600"/>
              <a:chOff x="226538" y="5490264"/>
              <a:chExt cx="230662" cy="228600"/>
            </a:xfrm>
          </p:grpSpPr>
          <p:cxnSp>
            <p:nvCxnSpPr>
              <p:cNvPr id="23" name="Straight Connector 22">
                <a:extLst>
                  <a:ext uri="{FF2B5EF4-FFF2-40B4-BE49-F238E27FC236}">
                    <a16:creationId xmlns:a16="http://schemas.microsoft.com/office/drawing/2014/main" xmlns="" id="{BAD3C750-6FE1-4550-A44A-A5618E889008}"/>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22A0CA61-65B3-49BE-A2D6-336C4AD9FCB5}"/>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xmlns="" id="{D9A34C6C-0E95-4ECB-A4C2-9F30F2C564F1}"/>
                </a:ext>
              </a:extLst>
            </p:cNvPr>
            <p:cNvGrpSpPr/>
            <p:nvPr userDrawn="1"/>
          </p:nvGrpSpPr>
          <p:grpSpPr>
            <a:xfrm>
              <a:off x="3656214" y="5485720"/>
              <a:ext cx="228600" cy="229280"/>
              <a:chOff x="3655023" y="5485720"/>
              <a:chExt cx="228600" cy="229280"/>
            </a:xfrm>
          </p:grpSpPr>
          <p:cxnSp>
            <p:nvCxnSpPr>
              <p:cNvPr id="21" name="Straight Connector 20">
                <a:extLst>
                  <a:ext uri="{FF2B5EF4-FFF2-40B4-BE49-F238E27FC236}">
                    <a16:creationId xmlns:a16="http://schemas.microsoft.com/office/drawing/2014/main" xmlns="" id="{EFF429CC-782F-439C-9B77-CC574F2DB062}"/>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DC09DC3E-C859-4B96-9FDE-75A47311DAC0}"/>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xmlns="" id="{E4F8B752-AE0A-4EB7-940E-EF23C125F840}"/>
                </a:ext>
              </a:extLst>
            </p:cNvPr>
            <p:cNvGrpSpPr/>
            <p:nvPr userDrawn="1"/>
          </p:nvGrpSpPr>
          <p:grpSpPr>
            <a:xfrm>
              <a:off x="7315200" y="5483422"/>
              <a:ext cx="228600" cy="228600"/>
              <a:chOff x="7315200" y="5483422"/>
              <a:chExt cx="228600" cy="228600"/>
            </a:xfrm>
          </p:grpSpPr>
          <p:cxnSp>
            <p:nvCxnSpPr>
              <p:cNvPr id="19" name="Straight Connector 18">
                <a:extLst>
                  <a:ext uri="{FF2B5EF4-FFF2-40B4-BE49-F238E27FC236}">
                    <a16:creationId xmlns:a16="http://schemas.microsoft.com/office/drawing/2014/main" xmlns="" id="{06A6D2D3-3579-47C3-A563-E699C56C3B94}"/>
                  </a:ext>
                </a:extLst>
              </p:cNvPr>
              <p:cNvCxnSpPr>
                <a:cxnSpLocks/>
              </p:cNvCxnSpPr>
              <p:nvPr userDrawn="1"/>
            </p:nvCxnSpPr>
            <p:spPr>
              <a:xfrm>
                <a:off x="7316488" y="5483422"/>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D7141549-0F48-4C4F-9C61-EB6FA7CE3419}"/>
                  </a:ext>
                </a:extLst>
              </p:cNvPr>
              <p:cNvCxnSpPr>
                <a:cxnSpLocks/>
              </p:cNvCxnSpPr>
              <p:nvPr userDrawn="1"/>
            </p:nvCxnSpPr>
            <p:spPr>
              <a:xfrm>
                <a:off x="7315200"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xmlns="" id="{88805091-D1A6-459D-B0C6-A105F6051236}"/>
                </a:ext>
              </a:extLst>
            </p:cNvPr>
            <p:cNvGrpSpPr/>
            <p:nvPr userDrawn="1"/>
          </p:nvGrpSpPr>
          <p:grpSpPr>
            <a:xfrm>
              <a:off x="3887664" y="5490077"/>
              <a:ext cx="228600" cy="228600"/>
              <a:chOff x="3886715" y="5486400"/>
              <a:chExt cx="228600" cy="228600"/>
            </a:xfrm>
          </p:grpSpPr>
          <p:cxnSp>
            <p:nvCxnSpPr>
              <p:cNvPr id="17" name="Straight Connector 16">
                <a:extLst>
                  <a:ext uri="{FF2B5EF4-FFF2-40B4-BE49-F238E27FC236}">
                    <a16:creationId xmlns:a16="http://schemas.microsoft.com/office/drawing/2014/main" xmlns="" id="{A1447147-5416-4418-810D-5DED44336243}"/>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3F34A7B7-8736-4064-A7F1-D75068927584}"/>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 name="Group 24">
            <a:extLst>
              <a:ext uri="{FF2B5EF4-FFF2-40B4-BE49-F238E27FC236}">
                <a16:creationId xmlns:a16="http://schemas.microsoft.com/office/drawing/2014/main" xmlns="" id="{06E07A6A-5566-4A11-93AE-33A0BBA69E4B}"/>
              </a:ext>
              <a:ext uri="{C183D7F6-B498-43B3-948B-1728B52AA6E4}">
                <adec:decorative xmlns:adec="http://schemas.microsoft.com/office/drawing/2017/decorative" xmlns="" val="1"/>
              </a:ext>
            </a:extLst>
          </p:cNvPr>
          <p:cNvGrpSpPr/>
          <p:nvPr userDrawn="1"/>
        </p:nvGrpSpPr>
        <p:grpSpPr>
          <a:xfrm>
            <a:off x="227807" y="4831222"/>
            <a:ext cx="7319666" cy="233609"/>
            <a:chOff x="227807" y="4831222"/>
            <a:chExt cx="7319666" cy="233609"/>
          </a:xfrm>
        </p:grpSpPr>
        <p:grpSp>
          <p:nvGrpSpPr>
            <p:cNvPr id="26" name="Group 25">
              <a:extLst>
                <a:ext uri="{FF2B5EF4-FFF2-40B4-BE49-F238E27FC236}">
                  <a16:creationId xmlns:a16="http://schemas.microsoft.com/office/drawing/2014/main" xmlns="" id="{E2994B2E-1B13-427D-A6E1-B23393151D6C}"/>
                </a:ext>
              </a:extLst>
            </p:cNvPr>
            <p:cNvGrpSpPr/>
            <p:nvPr userDrawn="1"/>
          </p:nvGrpSpPr>
          <p:grpSpPr>
            <a:xfrm rot="16200000">
              <a:off x="226776" y="4835200"/>
              <a:ext cx="230662" cy="228600"/>
              <a:chOff x="226538" y="5490264"/>
              <a:chExt cx="230662" cy="228600"/>
            </a:xfrm>
          </p:grpSpPr>
          <p:cxnSp>
            <p:nvCxnSpPr>
              <p:cNvPr id="36" name="Straight Connector 35">
                <a:extLst>
                  <a:ext uri="{FF2B5EF4-FFF2-40B4-BE49-F238E27FC236}">
                    <a16:creationId xmlns:a16="http://schemas.microsoft.com/office/drawing/2014/main" xmlns="" id="{86DA5EA3-2BF1-4B89-9FF6-3341644C6562}"/>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6B843B59-932A-4F52-8587-E1C858093960}"/>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xmlns="" id="{DE5BCA9F-2161-45B6-93AE-2FEA3488122E}"/>
                </a:ext>
              </a:extLst>
            </p:cNvPr>
            <p:cNvGrpSpPr/>
            <p:nvPr userDrawn="1"/>
          </p:nvGrpSpPr>
          <p:grpSpPr>
            <a:xfrm rot="5400000">
              <a:off x="3659471" y="4830882"/>
              <a:ext cx="228600" cy="229280"/>
              <a:chOff x="3655023" y="5485720"/>
              <a:chExt cx="228600" cy="229280"/>
            </a:xfrm>
          </p:grpSpPr>
          <p:cxnSp>
            <p:nvCxnSpPr>
              <p:cNvPr id="34" name="Straight Connector 33">
                <a:extLst>
                  <a:ext uri="{FF2B5EF4-FFF2-40B4-BE49-F238E27FC236}">
                    <a16:creationId xmlns:a16="http://schemas.microsoft.com/office/drawing/2014/main" xmlns="" id="{347170DE-499A-4341-B0C8-1A96E0382B79}"/>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63DC6BF2-6194-40D6-9E5F-B1E04D87F27A}"/>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xmlns="" id="{D09039FF-D15F-497F-9273-F70E4873CAE7}"/>
                </a:ext>
              </a:extLst>
            </p:cNvPr>
            <p:cNvGrpSpPr/>
            <p:nvPr userDrawn="1"/>
          </p:nvGrpSpPr>
          <p:grpSpPr>
            <a:xfrm rot="16200000">
              <a:off x="3887648" y="4832970"/>
              <a:ext cx="228600" cy="228600"/>
              <a:chOff x="3886715" y="5486400"/>
              <a:chExt cx="228600" cy="228600"/>
            </a:xfrm>
          </p:grpSpPr>
          <p:cxnSp>
            <p:nvCxnSpPr>
              <p:cNvPr id="32" name="Straight Connector 31">
                <a:extLst>
                  <a:ext uri="{FF2B5EF4-FFF2-40B4-BE49-F238E27FC236}">
                    <a16:creationId xmlns:a16="http://schemas.microsoft.com/office/drawing/2014/main" xmlns="" id="{1991C9EA-5FC4-46EC-90F6-377035D959AF}"/>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57683381-45D3-49CD-BA17-CEC8DCE1C2E5}"/>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xmlns="" id="{4FEDA016-35ED-4734-ABB1-30742AAEB8F0}"/>
                </a:ext>
              </a:extLst>
            </p:cNvPr>
            <p:cNvGrpSpPr/>
            <p:nvPr userDrawn="1"/>
          </p:nvGrpSpPr>
          <p:grpSpPr>
            <a:xfrm rot="5400000">
              <a:off x="7318873" y="4834907"/>
              <a:ext cx="228600" cy="228600"/>
              <a:chOff x="7312930" y="5483422"/>
              <a:chExt cx="228600" cy="228600"/>
            </a:xfrm>
          </p:grpSpPr>
          <p:cxnSp>
            <p:nvCxnSpPr>
              <p:cNvPr id="30" name="Straight Connector 29">
                <a:extLst>
                  <a:ext uri="{FF2B5EF4-FFF2-40B4-BE49-F238E27FC236}">
                    <a16:creationId xmlns:a16="http://schemas.microsoft.com/office/drawing/2014/main" xmlns="" id="{E0AAF43C-6576-4A69-96DC-69C9A0BA8D93}"/>
                  </a:ext>
                </a:extLst>
              </p:cNvPr>
              <p:cNvCxnSpPr>
                <a:cxnSpLocks/>
              </p:cNvCxnSpPr>
              <p:nvPr userDrawn="1"/>
            </p:nvCxnSpPr>
            <p:spPr>
              <a:xfrm>
                <a:off x="7314219" y="5483422"/>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DCF91DAC-6D5B-4136-BC73-DE9EDC18CE35}"/>
                  </a:ext>
                </a:extLst>
              </p:cNvPr>
              <p:cNvCxnSpPr>
                <a:cxnSpLocks/>
              </p:cNvCxnSpPr>
              <p:nvPr userDrawn="1"/>
            </p:nvCxnSpPr>
            <p:spPr>
              <a:xfrm>
                <a:off x="7312930"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cxnSp>
        <p:nvCxnSpPr>
          <p:cNvPr id="38" name="Straight Connector 37">
            <a:extLst>
              <a:ext uri="{FF2B5EF4-FFF2-40B4-BE49-F238E27FC236}">
                <a16:creationId xmlns:a16="http://schemas.microsoft.com/office/drawing/2014/main" xmlns="" id="{3A1CBA6B-3553-4CD5-B563-8C653E22734E}"/>
              </a:ext>
              <a:ext uri="{C183D7F6-B498-43B3-948B-1728B52AA6E4}">
                <adec:decorative xmlns:adec="http://schemas.microsoft.com/office/drawing/2017/decorative" xmlns="" val="1"/>
              </a:ext>
            </a:extLst>
          </p:cNvPr>
          <p:cNvCxnSpPr>
            <a:cxnSpLocks/>
          </p:cNvCxnSpPr>
          <p:nvPr userDrawn="1"/>
        </p:nvCxnSpPr>
        <p:spPr>
          <a:xfrm>
            <a:off x="3703320" y="7543800"/>
            <a:ext cx="365760"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xmlns="" id="{49AA2FCC-9ECF-44AF-AF75-2CAFF025B23E}"/>
              </a:ext>
              <a:ext uri="{C183D7F6-B498-43B3-948B-1728B52AA6E4}">
                <adec:decorative xmlns:adec="http://schemas.microsoft.com/office/drawing/2017/decorative" xmlns="" val="1"/>
              </a:ext>
            </a:extLst>
          </p:cNvPr>
          <p:cNvGrpSpPr/>
          <p:nvPr userDrawn="1"/>
        </p:nvGrpSpPr>
        <p:grpSpPr>
          <a:xfrm>
            <a:off x="227807" y="9367168"/>
            <a:ext cx="7319666" cy="233609"/>
            <a:chOff x="227807" y="9346072"/>
            <a:chExt cx="7319666" cy="233609"/>
          </a:xfrm>
        </p:grpSpPr>
        <p:grpSp>
          <p:nvGrpSpPr>
            <p:cNvPr id="40" name="Group 39">
              <a:extLst>
                <a:ext uri="{FF2B5EF4-FFF2-40B4-BE49-F238E27FC236}">
                  <a16:creationId xmlns:a16="http://schemas.microsoft.com/office/drawing/2014/main" xmlns="" id="{A8AB43AF-3E9F-4D39-82A3-E08C6B62403C}"/>
                </a:ext>
              </a:extLst>
            </p:cNvPr>
            <p:cNvGrpSpPr/>
            <p:nvPr userDrawn="1"/>
          </p:nvGrpSpPr>
          <p:grpSpPr>
            <a:xfrm rot="16200000">
              <a:off x="226776" y="9350050"/>
              <a:ext cx="230662" cy="228600"/>
              <a:chOff x="226538" y="5490264"/>
              <a:chExt cx="230662" cy="228600"/>
            </a:xfrm>
          </p:grpSpPr>
          <p:cxnSp>
            <p:nvCxnSpPr>
              <p:cNvPr id="50" name="Straight Connector 49">
                <a:extLst>
                  <a:ext uri="{FF2B5EF4-FFF2-40B4-BE49-F238E27FC236}">
                    <a16:creationId xmlns:a16="http://schemas.microsoft.com/office/drawing/2014/main" xmlns="" id="{B13CB716-3B92-4E6A-B898-C167A3DDABF7}"/>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6403504C-ED4B-4AAB-97BB-B4E46928A5ED}"/>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xmlns="" id="{D761ACBB-0A83-47DA-AF95-B0A33F948C71}"/>
                </a:ext>
              </a:extLst>
            </p:cNvPr>
            <p:cNvGrpSpPr/>
            <p:nvPr userDrawn="1"/>
          </p:nvGrpSpPr>
          <p:grpSpPr>
            <a:xfrm rot="5400000">
              <a:off x="3659471" y="9345732"/>
              <a:ext cx="228600" cy="229280"/>
              <a:chOff x="3655023" y="5485720"/>
              <a:chExt cx="228600" cy="229280"/>
            </a:xfrm>
          </p:grpSpPr>
          <p:cxnSp>
            <p:nvCxnSpPr>
              <p:cNvPr id="48" name="Straight Connector 47">
                <a:extLst>
                  <a:ext uri="{FF2B5EF4-FFF2-40B4-BE49-F238E27FC236}">
                    <a16:creationId xmlns:a16="http://schemas.microsoft.com/office/drawing/2014/main" xmlns="" id="{BBA431BD-60E6-48E4-B87A-B71CC0BF0797}"/>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D5376E4D-CEF4-4F1B-93A6-958C06DF3FE5}"/>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xmlns="" id="{3B63F1E4-DC5C-47AD-BD4C-FD379CCBC999}"/>
                </a:ext>
              </a:extLst>
            </p:cNvPr>
            <p:cNvGrpSpPr/>
            <p:nvPr userDrawn="1"/>
          </p:nvGrpSpPr>
          <p:grpSpPr>
            <a:xfrm rot="16200000">
              <a:off x="3887648" y="9347820"/>
              <a:ext cx="228600" cy="228600"/>
              <a:chOff x="3886715" y="5486400"/>
              <a:chExt cx="228600" cy="228600"/>
            </a:xfrm>
          </p:grpSpPr>
          <p:cxnSp>
            <p:nvCxnSpPr>
              <p:cNvPr id="46" name="Straight Connector 45">
                <a:extLst>
                  <a:ext uri="{FF2B5EF4-FFF2-40B4-BE49-F238E27FC236}">
                    <a16:creationId xmlns:a16="http://schemas.microsoft.com/office/drawing/2014/main" xmlns="" id="{F654E4BD-5D2E-4837-97B6-F8F0D0D47CA2}"/>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xmlns="" id="{0FAFA6CC-EE46-4BB4-89C5-0F4D4D47C7F3}"/>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xmlns="" id="{55A0A6B1-11DB-45AE-85AE-E8B9B5B6EE30}"/>
                </a:ext>
              </a:extLst>
            </p:cNvPr>
            <p:cNvGrpSpPr/>
            <p:nvPr userDrawn="1"/>
          </p:nvGrpSpPr>
          <p:grpSpPr>
            <a:xfrm rot="5400000">
              <a:off x="7318873" y="9349757"/>
              <a:ext cx="228600" cy="228600"/>
              <a:chOff x="7312930" y="5483422"/>
              <a:chExt cx="228600" cy="228600"/>
            </a:xfrm>
          </p:grpSpPr>
          <p:cxnSp>
            <p:nvCxnSpPr>
              <p:cNvPr id="44" name="Straight Connector 43">
                <a:extLst>
                  <a:ext uri="{FF2B5EF4-FFF2-40B4-BE49-F238E27FC236}">
                    <a16:creationId xmlns:a16="http://schemas.microsoft.com/office/drawing/2014/main" xmlns="" id="{A4048DFA-B4A9-4CB2-AFF0-FB05449CCD21}"/>
                  </a:ext>
                </a:extLst>
              </p:cNvPr>
              <p:cNvCxnSpPr>
                <a:cxnSpLocks/>
              </p:cNvCxnSpPr>
              <p:nvPr userDrawn="1"/>
            </p:nvCxnSpPr>
            <p:spPr>
              <a:xfrm>
                <a:off x="7314219" y="5483422"/>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xmlns="" id="{F82A76EF-8DB4-4DEC-A826-EC97F671A840}"/>
                  </a:ext>
                </a:extLst>
              </p:cNvPr>
              <p:cNvCxnSpPr>
                <a:cxnSpLocks/>
              </p:cNvCxnSpPr>
              <p:nvPr userDrawn="1"/>
            </p:nvCxnSpPr>
            <p:spPr>
              <a:xfrm>
                <a:off x="7312930"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 name="Group 51">
            <a:extLst>
              <a:ext uri="{FF2B5EF4-FFF2-40B4-BE49-F238E27FC236}">
                <a16:creationId xmlns:a16="http://schemas.microsoft.com/office/drawing/2014/main" xmlns="" id="{568D39DF-9FFA-45A2-83BE-AC78AB7C1ACA}"/>
              </a:ext>
              <a:ext uri="{C183D7F6-B498-43B3-948B-1728B52AA6E4}">
                <adec:decorative xmlns:adec="http://schemas.microsoft.com/office/drawing/2017/decorative" xmlns="" val="1"/>
              </a:ext>
            </a:extLst>
          </p:cNvPr>
          <p:cNvGrpSpPr/>
          <p:nvPr userDrawn="1"/>
        </p:nvGrpSpPr>
        <p:grpSpPr>
          <a:xfrm>
            <a:off x="225346" y="937499"/>
            <a:ext cx="7320835" cy="233144"/>
            <a:chOff x="222965" y="5485720"/>
            <a:chExt cx="7320835" cy="233144"/>
          </a:xfrm>
        </p:grpSpPr>
        <p:grpSp>
          <p:nvGrpSpPr>
            <p:cNvPr id="53" name="Group 52">
              <a:extLst>
                <a:ext uri="{FF2B5EF4-FFF2-40B4-BE49-F238E27FC236}">
                  <a16:creationId xmlns:a16="http://schemas.microsoft.com/office/drawing/2014/main" xmlns="" id="{46B40B74-7835-4C42-870F-1A27FECCBE89}"/>
                </a:ext>
              </a:extLst>
            </p:cNvPr>
            <p:cNvGrpSpPr/>
            <p:nvPr userDrawn="1"/>
          </p:nvGrpSpPr>
          <p:grpSpPr>
            <a:xfrm>
              <a:off x="222965" y="5490264"/>
              <a:ext cx="230662" cy="228600"/>
              <a:chOff x="226538" y="5490264"/>
              <a:chExt cx="230662" cy="228600"/>
            </a:xfrm>
          </p:grpSpPr>
          <p:cxnSp>
            <p:nvCxnSpPr>
              <p:cNvPr id="63" name="Straight Connector 62">
                <a:extLst>
                  <a:ext uri="{FF2B5EF4-FFF2-40B4-BE49-F238E27FC236}">
                    <a16:creationId xmlns:a16="http://schemas.microsoft.com/office/drawing/2014/main" xmlns="" id="{58F33FA7-1BF9-474B-9CF7-0971782B2DD1}"/>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DBD8249E-AE3A-44F6-BAE2-7F0BFBEA712F}"/>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xmlns="" id="{A000E200-9B2A-4B25-84B6-F340C8CD4202}"/>
                </a:ext>
              </a:extLst>
            </p:cNvPr>
            <p:cNvGrpSpPr/>
            <p:nvPr userDrawn="1"/>
          </p:nvGrpSpPr>
          <p:grpSpPr>
            <a:xfrm>
              <a:off x="3656214" y="5485720"/>
              <a:ext cx="228600" cy="229280"/>
              <a:chOff x="3655023" y="5485720"/>
              <a:chExt cx="228600" cy="229280"/>
            </a:xfrm>
          </p:grpSpPr>
          <p:cxnSp>
            <p:nvCxnSpPr>
              <p:cNvPr id="61" name="Straight Connector 60">
                <a:extLst>
                  <a:ext uri="{FF2B5EF4-FFF2-40B4-BE49-F238E27FC236}">
                    <a16:creationId xmlns:a16="http://schemas.microsoft.com/office/drawing/2014/main" xmlns="" id="{48439163-D6D5-41C2-9EEE-430256DD57E8}"/>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14759CBF-5E5E-4886-9464-6BFC85BF3924}"/>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xmlns="" id="{6EEDFA4C-E8DF-414B-AF4A-91F1686DADF7}"/>
                </a:ext>
              </a:extLst>
            </p:cNvPr>
            <p:cNvGrpSpPr/>
            <p:nvPr userDrawn="1"/>
          </p:nvGrpSpPr>
          <p:grpSpPr>
            <a:xfrm>
              <a:off x="7315200" y="5489398"/>
              <a:ext cx="228600" cy="228600"/>
              <a:chOff x="7315200" y="5489398"/>
              <a:chExt cx="228600" cy="228600"/>
            </a:xfrm>
          </p:grpSpPr>
          <p:cxnSp>
            <p:nvCxnSpPr>
              <p:cNvPr id="59" name="Straight Connector 58">
                <a:extLst>
                  <a:ext uri="{FF2B5EF4-FFF2-40B4-BE49-F238E27FC236}">
                    <a16:creationId xmlns:a16="http://schemas.microsoft.com/office/drawing/2014/main" xmlns="" id="{FBF8D6B8-038A-40FD-B4DD-2EBC357BA5A3}"/>
                  </a:ext>
                </a:extLst>
              </p:cNvPr>
              <p:cNvCxnSpPr>
                <a:cxnSpLocks/>
              </p:cNvCxnSpPr>
              <p:nvPr userDrawn="1"/>
            </p:nvCxnSpPr>
            <p:spPr>
              <a:xfrm>
                <a:off x="7316488" y="5489398"/>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6219B259-34A0-4143-8A3A-F77D4BA11724}"/>
                  </a:ext>
                </a:extLst>
              </p:cNvPr>
              <p:cNvCxnSpPr>
                <a:cxnSpLocks/>
              </p:cNvCxnSpPr>
              <p:nvPr userDrawn="1"/>
            </p:nvCxnSpPr>
            <p:spPr>
              <a:xfrm>
                <a:off x="7315200" y="5717666"/>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xmlns="" id="{1B1C7919-16AE-4429-8317-E9E6B9DF6139}"/>
                </a:ext>
              </a:extLst>
            </p:cNvPr>
            <p:cNvGrpSpPr/>
            <p:nvPr userDrawn="1"/>
          </p:nvGrpSpPr>
          <p:grpSpPr>
            <a:xfrm>
              <a:off x="3887664" y="5490077"/>
              <a:ext cx="228600" cy="228600"/>
              <a:chOff x="3886715" y="5486400"/>
              <a:chExt cx="228600" cy="228600"/>
            </a:xfrm>
          </p:grpSpPr>
          <p:cxnSp>
            <p:nvCxnSpPr>
              <p:cNvPr id="57" name="Straight Connector 56">
                <a:extLst>
                  <a:ext uri="{FF2B5EF4-FFF2-40B4-BE49-F238E27FC236}">
                    <a16:creationId xmlns:a16="http://schemas.microsoft.com/office/drawing/2014/main" xmlns="" id="{8C1C5DCB-0CB8-4048-B23E-74DB36A7AD32}"/>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47538E54-1F1F-4D1C-8EEE-AAAB3011B9FC}"/>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4" name="Picture 3">
            <a:extLst>
              <a:ext uri="{FF2B5EF4-FFF2-40B4-BE49-F238E27FC236}">
                <a16:creationId xmlns:a16="http://schemas.microsoft.com/office/drawing/2014/main" xmlns="" id="{3FB158D4-A973-4679-8BBC-80CA429E6335}"/>
              </a:ext>
              <a:ext uri="{C183D7F6-B498-43B3-948B-1728B52AA6E4}">
                <adec:decorative xmlns:adec="http://schemas.microsoft.com/office/drawing/2017/decorative" xmlns="" val="1"/>
              </a:ext>
            </a:extLst>
          </p:cNvPr>
          <p:cNvPicPr>
            <a:picLocks noChangeAspect="1"/>
          </p:cNvPicPr>
          <p:nvPr userDrawn="1"/>
        </p:nvPicPr>
        <p:blipFill>
          <a:blip r:embed="rId2"/>
          <a:stretch>
            <a:fillRect/>
          </a:stretch>
        </p:blipFill>
        <p:spPr>
          <a:xfrm rot="10800000">
            <a:off x="1348163" y="1417459"/>
            <a:ext cx="1420371" cy="1283211"/>
          </a:xfrm>
          <a:prstGeom prst="rect">
            <a:avLst/>
          </a:prstGeom>
        </p:spPr>
      </p:pic>
      <p:sp>
        <p:nvSpPr>
          <p:cNvPr id="73" name="Rectangle 72">
            <a:extLst>
              <a:ext uri="{FF2B5EF4-FFF2-40B4-BE49-F238E27FC236}">
                <a16:creationId xmlns:a16="http://schemas.microsoft.com/office/drawing/2014/main" xmlns="" id="{A819434A-B5B9-4139-9D96-D545639BCC05}"/>
              </a:ext>
              <a:ext uri="{C183D7F6-B498-43B3-948B-1728B52AA6E4}">
                <adec:decorative xmlns:adec="http://schemas.microsoft.com/office/drawing/2017/decorative" xmlns="" val="1"/>
              </a:ext>
            </a:extLst>
          </p:cNvPr>
          <p:cNvSpPr/>
          <p:nvPr userDrawn="1"/>
        </p:nvSpPr>
        <p:spPr>
          <a:xfrm>
            <a:off x="564917" y="3107672"/>
            <a:ext cx="2971800" cy="1618488"/>
          </a:xfrm>
          <a:prstGeom prst="rect">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xmlns="" id="{4B957EF5-B6E4-4693-B738-BB1D966D1F0A}"/>
              </a:ext>
              <a:ext uri="{C183D7F6-B498-43B3-948B-1728B52AA6E4}">
                <adec:decorative xmlns:adec="http://schemas.microsoft.com/office/drawing/2017/decorative" xmlns="" val="1"/>
              </a:ext>
            </a:extLst>
          </p:cNvPr>
          <p:cNvSpPr/>
          <p:nvPr userDrawn="1"/>
        </p:nvSpPr>
        <p:spPr>
          <a:xfrm>
            <a:off x="4222085" y="3109216"/>
            <a:ext cx="2971800" cy="1618488"/>
          </a:xfrm>
          <a:prstGeom prst="rect">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xmlns="" id="{F72EC07C-3BD4-48C9-851C-CE3CED23035C}"/>
              </a:ext>
              <a:ext uri="{C183D7F6-B498-43B3-948B-1728B52AA6E4}">
                <adec:decorative xmlns:adec="http://schemas.microsoft.com/office/drawing/2017/decorative" xmlns="" val="1"/>
              </a:ext>
            </a:extLst>
          </p:cNvPr>
          <p:cNvSpPr/>
          <p:nvPr userDrawn="1"/>
        </p:nvSpPr>
        <p:spPr>
          <a:xfrm>
            <a:off x="568550" y="7653228"/>
            <a:ext cx="2971800" cy="1618488"/>
          </a:xfrm>
          <a:prstGeom prst="rect">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xmlns="" id="{39B4A459-6E4D-4D56-9CAD-F40B9D4E1671}"/>
              </a:ext>
              <a:ext uri="{C183D7F6-B498-43B3-948B-1728B52AA6E4}">
                <adec:decorative xmlns:adec="http://schemas.microsoft.com/office/drawing/2017/decorative" xmlns="" val="1"/>
              </a:ext>
            </a:extLst>
          </p:cNvPr>
          <p:cNvSpPr/>
          <p:nvPr userDrawn="1"/>
        </p:nvSpPr>
        <p:spPr>
          <a:xfrm>
            <a:off x="4225082" y="7654364"/>
            <a:ext cx="2971800" cy="1618488"/>
          </a:xfrm>
          <a:prstGeom prst="rect">
            <a:avLst/>
          </a:prstGeom>
          <a:noFill/>
          <a:ln w="2540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xmlns="" id="{F0F03716-9002-405A-9DE6-F3229916E2E9}"/>
              </a:ext>
              <a:ext uri="{C183D7F6-B498-43B3-948B-1728B52AA6E4}">
                <adec:decorative xmlns:adec="http://schemas.microsoft.com/office/drawing/2017/decorative" xmlns="" val="1"/>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0800000">
            <a:off x="1069848" y="6126480"/>
            <a:ext cx="1965960" cy="1014984"/>
          </a:xfrm>
          <a:prstGeom prst="rect">
            <a:avLst/>
          </a:prstGeom>
        </p:spPr>
      </p:pic>
      <p:pic>
        <p:nvPicPr>
          <p:cNvPr id="5" name="Graphic 4">
            <a:extLst>
              <a:ext uri="{FF2B5EF4-FFF2-40B4-BE49-F238E27FC236}">
                <a16:creationId xmlns:a16="http://schemas.microsoft.com/office/drawing/2014/main" xmlns="" id="{C28E0076-9960-4888-9ABF-992E4217C413}"/>
              </a:ext>
              <a:ext uri="{C183D7F6-B498-43B3-948B-1728B52AA6E4}">
                <adec:decorative xmlns:adec="http://schemas.microsoft.com/office/drawing/2017/decorative" xmlns="" val="1"/>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10800000">
            <a:off x="1171672" y="6292147"/>
            <a:ext cx="1736172" cy="693787"/>
          </a:xfrm>
          <a:prstGeom prst="rect">
            <a:avLst/>
          </a:prstGeom>
        </p:spPr>
      </p:pic>
      <p:pic>
        <p:nvPicPr>
          <p:cNvPr id="88" name="Graphic 87">
            <a:extLst>
              <a:ext uri="{FF2B5EF4-FFF2-40B4-BE49-F238E27FC236}">
                <a16:creationId xmlns:a16="http://schemas.microsoft.com/office/drawing/2014/main" xmlns="" id="{9386EDAB-B06A-42B6-AF03-DB7BAF30CE9C}"/>
              </a:ext>
              <a:ext uri="{C183D7F6-B498-43B3-948B-1728B52AA6E4}">
                <adec:decorative xmlns:adec="http://schemas.microsoft.com/office/drawing/2017/decorative" xmlns="" val="1"/>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rot="10800000">
            <a:off x="4855464" y="6025896"/>
            <a:ext cx="1673352" cy="1225296"/>
          </a:xfrm>
          <a:prstGeom prst="rect">
            <a:avLst/>
          </a:prstGeom>
        </p:spPr>
      </p:pic>
      <p:pic>
        <p:nvPicPr>
          <p:cNvPr id="89" name="Graphic 88">
            <a:extLst>
              <a:ext uri="{FF2B5EF4-FFF2-40B4-BE49-F238E27FC236}">
                <a16:creationId xmlns:a16="http://schemas.microsoft.com/office/drawing/2014/main" xmlns="" id="{39DE3D37-1D33-444C-90C6-313585A08D3D}"/>
              </a:ext>
              <a:ext uri="{C183D7F6-B498-43B3-948B-1728B52AA6E4}">
                <adec:decorative xmlns:adec="http://schemas.microsoft.com/office/drawing/2017/decorative" xmlns="" val="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rot="10800000">
            <a:off x="4893400" y="6068168"/>
            <a:ext cx="1603972" cy="1137701"/>
          </a:xfrm>
          <a:prstGeom prst="rect">
            <a:avLst/>
          </a:prstGeom>
        </p:spPr>
      </p:pic>
      <p:pic>
        <p:nvPicPr>
          <p:cNvPr id="7" name="Graphic 6">
            <a:extLst>
              <a:ext uri="{FF2B5EF4-FFF2-40B4-BE49-F238E27FC236}">
                <a16:creationId xmlns:a16="http://schemas.microsoft.com/office/drawing/2014/main" xmlns="" id="{7D9CEA45-5708-48B6-AA34-7A8C2F179E9C}"/>
              </a:ext>
              <a:ext uri="{C183D7F6-B498-43B3-948B-1728B52AA6E4}">
                <adec:decorative xmlns:adec="http://schemas.microsoft.com/office/drawing/2017/decorative" xmlns="" val="1"/>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rot="10800000">
            <a:off x="5020056" y="1408176"/>
            <a:ext cx="1417320" cy="1316736"/>
          </a:xfrm>
          <a:prstGeom prst="rect">
            <a:avLst/>
          </a:prstGeom>
        </p:spPr>
      </p:pic>
      <p:pic>
        <p:nvPicPr>
          <p:cNvPr id="65" name="Graphic 64">
            <a:extLst>
              <a:ext uri="{FF2B5EF4-FFF2-40B4-BE49-F238E27FC236}">
                <a16:creationId xmlns:a16="http://schemas.microsoft.com/office/drawing/2014/main" xmlns="" id="{B66F2584-32AC-4041-A696-FF294E1C5A48}"/>
              </a:ext>
              <a:ext uri="{C183D7F6-B498-43B3-948B-1728B52AA6E4}">
                <adec:decorative xmlns:adec="http://schemas.microsoft.com/office/drawing/2017/decorative" xmlns="" val="1"/>
              </a:ext>
            </a:extLst>
          </p:cNvPr>
          <p:cNvPicPr>
            <a:picLocks noChangeAspect="1"/>
          </p:cNvPicPr>
          <p:nvPr userDrawn="1"/>
        </p:nvPicPr>
        <p:blipFill>
          <a:blip r:embed="rId13">
            <a:extLst>
              <a:ext uri="{96DAC541-7B7A-43D3-8B79-37D633B846F1}">
                <asvg:svgBlip xmlns:asvg="http://schemas.microsoft.com/office/drawing/2016/SVG/main" xmlns="" r:embed="rId14"/>
              </a:ext>
            </a:extLst>
          </a:blip>
          <a:stretch>
            <a:fillRect/>
          </a:stretch>
        </p:blipFill>
        <p:spPr>
          <a:xfrm rot="10800000">
            <a:off x="5086227" y="1486077"/>
            <a:ext cx="1299522" cy="1173604"/>
          </a:xfrm>
          <a:prstGeom prst="rect">
            <a:avLst/>
          </a:prstGeom>
        </p:spPr>
      </p:pic>
      <p:pic>
        <p:nvPicPr>
          <p:cNvPr id="66" name="Graphic 65">
            <a:extLst>
              <a:ext uri="{FF2B5EF4-FFF2-40B4-BE49-F238E27FC236}">
                <a16:creationId xmlns:a16="http://schemas.microsoft.com/office/drawing/2014/main" xmlns="" id="{33B47995-1414-400F-A4D5-D652646ADC2D}"/>
              </a:ext>
              <a:ext uri="{C183D7F6-B498-43B3-948B-1728B52AA6E4}">
                <adec:decorative xmlns:adec="http://schemas.microsoft.com/office/drawing/2017/decorative" xmlns="" val="1"/>
              </a:ext>
            </a:extLst>
          </p:cNvPr>
          <p:cNvPicPr>
            <a:picLocks noChangeAspect="1"/>
          </p:cNvPicPr>
          <p:nvPr userDrawn="1"/>
        </p:nvPicPr>
        <p:blipFill>
          <a:blip r:embed="rId15">
            <a:extLst>
              <a:ext uri="{96DAC541-7B7A-43D3-8B79-37D633B846F1}">
                <asvg:svgBlip xmlns:asvg="http://schemas.microsoft.com/office/drawing/2016/SVG/main" xmlns="" r:embed="rId16"/>
              </a:ext>
            </a:extLst>
          </a:blip>
          <a:stretch>
            <a:fillRect/>
          </a:stretch>
        </p:blipFill>
        <p:spPr>
          <a:xfrm rot="10800000">
            <a:off x="1344168" y="1417320"/>
            <a:ext cx="1417320" cy="1280160"/>
          </a:xfrm>
          <a:prstGeom prst="rect">
            <a:avLst/>
          </a:prstGeom>
        </p:spPr>
      </p:pic>
      <p:pic>
        <p:nvPicPr>
          <p:cNvPr id="67" name="Graphic 66">
            <a:extLst>
              <a:ext uri="{FF2B5EF4-FFF2-40B4-BE49-F238E27FC236}">
                <a16:creationId xmlns:a16="http://schemas.microsoft.com/office/drawing/2014/main" xmlns="" id="{BC36E1A6-C6DB-4043-9E1F-69C055BFC186}"/>
              </a:ext>
              <a:ext uri="{C183D7F6-B498-43B3-948B-1728B52AA6E4}">
                <adec:decorative xmlns:adec="http://schemas.microsoft.com/office/drawing/2017/decorative" xmlns="" val="1"/>
              </a:ext>
            </a:extLst>
          </p:cNvPr>
          <p:cNvPicPr>
            <a:picLocks noChangeAspect="1"/>
          </p:cNvPicPr>
          <p:nvPr userDrawn="1"/>
        </p:nvPicPr>
        <p:blipFill>
          <a:blip r:embed="rId17">
            <a:extLst>
              <a:ext uri="{96DAC541-7B7A-43D3-8B79-37D633B846F1}">
                <asvg:svgBlip xmlns:asvg="http://schemas.microsoft.com/office/drawing/2016/SVG/main" xmlns="" r:embed="rId18"/>
              </a:ext>
            </a:extLst>
          </a:blip>
          <a:stretch>
            <a:fillRect/>
          </a:stretch>
        </p:blipFill>
        <p:spPr>
          <a:xfrm rot="10800000">
            <a:off x="1394449" y="1488606"/>
            <a:ext cx="1320053" cy="1162104"/>
          </a:xfrm>
          <a:prstGeom prst="rect">
            <a:avLst/>
          </a:prstGeom>
        </p:spPr>
      </p:pic>
      <p:sp>
        <p:nvSpPr>
          <p:cNvPr id="72" name="Text Placeholder 4">
            <a:extLst>
              <a:ext uri="{FF2B5EF4-FFF2-40B4-BE49-F238E27FC236}">
                <a16:creationId xmlns:a16="http://schemas.microsoft.com/office/drawing/2014/main" xmlns="" id="{B4EE10D0-94DB-508E-CE81-DB2E68B6B1CB}"/>
              </a:ext>
            </a:extLst>
          </p:cNvPr>
          <p:cNvSpPr>
            <a:spLocks noGrp="1"/>
          </p:cNvSpPr>
          <p:nvPr>
            <p:ph type="body" sz="quarter" idx="11" hasCustomPrompt="1"/>
          </p:nvPr>
        </p:nvSpPr>
        <p:spPr>
          <a:xfrm rot="10800000">
            <a:off x="1382040" y="1570300"/>
            <a:ext cx="1371600" cy="501532"/>
          </a:xfrm>
        </p:spPr>
        <p:txBody>
          <a:bodyPr anchor="t"/>
          <a:lstStyle>
            <a:lvl1pPr marL="0" indent="0" algn="ctr">
              <a:buNone/>
              <a:defRPr sz="2400" b="0"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90" name="Text Placeholder 4">
            <a:extLst>
              <a:ext uri="{FF2B5EF4-FFF2-40B4-BE49-F238E27FC236}">
                <a16:creationId xmlns:a16="http://schemas.microsoft.com/office/drawing/2014/main" xmlns="" id="{00164728-FB33-0A96-BDE5-97D1D0D67999}"/>
              </a:ext>
            </a:extLst>
          </p:cNvPr>
          <p:cNvSpPr>
            <a:spLocks noGrp="1"/>
          </p:cNvSpPr>
          <p:nvPr>
            <p:ph type="body" sz="quarter" idx="83" hasCustomPrompt="1"/>
          </p:nvPr>
        </p:nvSpPr>
        <p:spPr>
          <a:xfrm rot="10800000">
            <a:off x="1522864" y="2104663"/>
            <a:ext cx="1116167" cy="693647"/>
          </a:xfrm>
        </p:spPr>
        <p:txBody>
          <a:bodyPr anchor="b"/>
          <a:lstStyle>
            <a:lvl1pPr marL="0" indent="0" algn="ctr">
              <a:buNone/>
              <a:defRPr sz="1600" b="0" cap="all" baseline="0">
                <a:solidFill>
                  <a:schemeClr val="bg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75" name="Text Placeholder 6">
            <a:extLst>
              <a:ext uri="{FF2B5EF4-FFF2-40B4-BE49-F238E27FC236}">
                <a16:creationId xmlns:a16="http://schemas.microsoft.com/office/drawing/2014/main" xmlns="" id="{CFE27594-4EED-464B-8796-3B2A64303250}"/>
              </a:ext>
            </a:extLst>
          </p:cNvPr>
          <p:cNvSpPr>
            <a:spLocks noGrp="1"/>
          </p:cNvSpPr>
          <p:nvPr>
            <p:ph type="body" sz="quarter" idx="59" hasCustomPrompt="1"/>
          </p:nvPr>
        </p:nvSpPr>
        <p:spPr>
          <a:xfrm>
            <a:off x="689186" y="3725865"/>
            <a:ext cx="2743200" cy="459492"/>
          </a:xfrm>
        </p:spPr>
        <p:txBody>
          <a:bodyPr anchor="ctr"/>
          <a:lstStyle>
            <a:lvl1pPr marL="0" indent="0" algn="ctr">
              <a:buNone/>
              <a:defRPr sz="2400" b="0" cap="all" spc="0" baseline="0">
                <a:solidFill>
                  <a:schemeClr val="accent1"/>
                </a:solidFill>
                <a:latin typeface="+mj-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76" name="Text Placeholder 6">
            <a:extLst>
              <a:ext uri="{FF2B5EF4-FFF2-40B4-BE49-F238E27FC236}">
                <a16:creationId xmlns:a16="http://schemas.microsoft.com/office/drawing/2014/main" xmlns="" id="{D0C125E6-0ED2-4F90-A396-B87624733C46}"/>
              </a:ext>
            </a:extLst>
          </p:cNvPr>
          <p:cNvSpPr>
            <a:spLocks noGrp="1"/>
          </p:cNvSpPr>
          <p:nvPr>
            <p:ph type="body" sz="quarter" idx="60" hasCustomPrompt="1"/>
          </p:nvPr>
        </p:nvSpPr>
        <p:spPr>
          <a:xfrm>
            <a:off x="689798" y="4210431"/>
            <a:ext cx="2743200" cy="228600"/>
          </a:xfrm>
        </p:spPr>
        <p:txBody>
          <a:bodyPr anchor="ctr"/>
          <a:lstStyle>
            <a:lvl1pPr marL="0" indent="0" algn="ctr">
              <a:buNone/>
              <a:defRPr sz="1000" b="0" cap="all" spc="0" baseline="0">
                <a:solidFill>
                  <a:schemeClr val="bg1"/>
                </a:solidFill>
                <a:latin typeface="+mn-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86" name="Text Placeholder 4">
            <a:extLst>
              <a:ext uri="{FF2B5EF4-FFF2-40B4-BE49-F238E27FC236}">
                <a16:creationId xmlns:a16="http://schemas.microsoft.com/office/drawing/2014/main" xmlns="" id="{42714868-40C9-E65B-2E9E-626E459CD2DD}"/>
              </a:ext>
            </a:extLst>
          </p:cNvPr>
          <p:cNvSpPr>
            <a:spLocks noGrp="1"/>
          </p:cNvSpPr>
          <p:nvPr>
            <p:ph type="body" sz="quarter" idx="81" hasCustomPrompt="1"/>
          </p:nvPr>
        </p:nvSpPr>
        <p:spPr>
          <a:xfrm rot="10800000">
            <a:off x="1323549" y="6264302"/>
            <a:ext cx="1371600" cy="501532"/>
          </a:xfrm>
        </p:spPr>
        <p:txBody>
          <a:bodyPr anchor="t"/>
          <a:lstStyle>
            <a:lvl1pPr marL="0" indent="0" algn="ctr">
              <a:buNone/>
              <a:defRPr sz="24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78" name="Text Placeholder 6">
            <a:extLst>
              <a:ext uri="{FF2B5EF4-FFF2-40B4-BE49-F238E27FC236}">
                <a16:creationId xmlns:a16="http://schemas.microsoft.com/office/drawing/2014/main" xmlns="" id="{A628C81B-4B7E-40DF-829D-F09D7DD36286}"/>
              </a:ext>
            </a:extLst>
          </p:cNvPr>
          <p:cNvSpPr>
            <a:spLocks noGrp="1"/>
          </p:cNvSpPr>
          <p:nvPr>
            <p:ph type="body" sz="quarter" idx="65" hasCustomPrompt="1"/>
          </p:nvPr>
        </p:nvSpPr>
        <p:spPr>
          <a:xfrm>
            <a:off x="679217" y="8251664"/>
            <a:ext cx="2743200" cy="459492"/>
          </a:xfrm>
        </p:spPr>
        <p:txBody>
          <a:bodyPr anchor="ctr"/>
          <a:lstStyle>
            <a:lvl1pPr marL="0" indent="0" algn="ctr">
              <a:buNone/>
              <a:defRPr sz="2400" b="0" cap="all" spc="0" baseline="0">
                <a:solidFill>
                  <a:schemeClr val="tx1"/>
                </a:solidFill>
                <a:latin typeface="+mj-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79" name="Text Placeholder 6">
            <a:extLst>
              <a:ext uri="{FF2B5EF4-FFF2-40B4-BE49-F238E27FC236}">
                <a16:creationId xmlns:a16="http://schemas.microsoft.com/office/drawing/2014/main" xmlns="" id="{31DD8B30-5C5F-4F9E-99AA-E0B6409F27D8}"/>
              </a:ext>
            </a:extLst>
          </p:cNvPr>
          <p:cNvSpPr>
            <a:spLocks noGrp="1"/>
          </p:cNvSpPr>
          <p:nvPr>
            <p:ph type="body" sz="quarter" idx="66" hasCustomPrompt="1"/>
          </p:nvPr>
        </p:nvSpPr>
        <p:spPr>
          <a:xfrm>
            <a:off x="679829" y="8736230"/>
            <a:ext cx="2743200" cy="228600"/>
          </a:xfrm>
        </p:spPr>
        <p:txBody>
          <a:bodyPr anchor="ctr"/>
          <a:lstStyle>
            <a:lvl1pPr marL="0" indent="0" algn="ctr">
              <a:buNone/>
              <a:defRPr sz="1000" b="0" cap="all" spc="0" baseline="0">
                <a:solidFill>
                  <a:schemeClr val="bg1"/>
                </a:solidFill>
                <a:latin typeface="+mn-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85" name="Text Placeholder 4">
            <a:extLst>
              <a:ext uri="{FF2B5EF4-FFF2-40B4-BE49-F238E27FC236}">
                <a16:creationId xmlns:a16="http://schemas.microsoft.com/office/drawing/2014/main" xmlns="" id="{F3145AE0-CC07-01FE-896D-83524BAE591E}"/>
              </a:ext>
            </a:extLst>
          </p:cNvPr>
          <p:cNvSpPr>
            <a:spLocks noGrp="1"/>
          </p:cNvSpPr>
          <p:nvPr>
            <p:ph type="body" sz="quarter" idx="80" hasCustomPrompt="1"/>
          </p:nvPr>
        </p:nvSpPr>
        <p:spPr>
          <a:xfrm rot="10800000">
            <a:off x="5053936" y="1585472"/>
            <a:ext cx="1371600" cy="501532"/>
          </a:xfrm>
        </p:spPr>
        <p:txBody>
          <a:bodyPr anchor="t"/>
          <a:lstStyle>
            <a:lvl1pPr marL="0" indent="0" algn="ctr">
              <a:buNone/>
              <a:defRPr sz="2400" b="0"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91" name="Text Placeholder 4">
            <a:extLst>
              <a:ext uri="{FF2B5EF4-FFF2-40B4-BE49-F238E27FC236}">
                <a16:creationId xmlns:a16="http://schemas.microsoft.com/office/drawing/2014/main" xmlns="" id="{622C6FC4-5586-D2F9-0012-DB58795D8FCD}"/>
              </a:ext>
            </a:extLst>
          </p:cNvPr>
          <p:cNvSpPr>
            <a:spLocks noGrp="1"/>
          </p:cNvSpPr>
          <p:nvPr>
            <p:ph type="body" sz="quarter" idx="84" hasCustomPrompt="1"/>
          </p:nvPr>
        </p:nvSpPr>
        <p:spPr>
          <a:xfrm rot="10800000">
            <a:off x="5055861" y="2119836"/>
            <a:ext cx="1371600" cy="693647"/>
          </a:xfrm>
        </p:spPr>
        <p:txBody>
          <a:bodyPr anchor="b"/>
          <a:lstStyle>
            <a:lvl1pPr marL="0" indent="0" algn="ctr">
              <a:buNone/>
              <a:defRPr sz="1600" b="0" cap="all" baseline="0">
                <a:solidFill>
                  <a:schemeClr val="bg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77" name="Text Placeholder 6">
            <a:extLst>
              <a:ext uri="{FF2B5EF4-FFF2-40B4-BE49-F238E27FC236}">
                <a16:creationId xmlns:a16="http://schemas.microsoft.com/office/drawing/2014/main" xmlns="" id="{157762B4-10A8-4DD1-88DE-F506B925E1BD}"/>
              </a:ext>
            </a:extLst>
          </p:cNvPr>
          <p:cNvSpPr>
            <a:spLocks noGrp="1"/>
          </p:cNvSpPr>
          <p:nvPr>
            <p:ph type="body" sz="quarter" idx="62" hasCustomPrompt="1"/>
          </p:nvPr>
        </p:nvSpPr>
        <p:spPr>
          <a:xfrm>
            <a:off x="4323608" y="3726170"/>
            <a:ext cx="2743200" cy="459492"/>
          </a:xfrm>
        </p:spPr>
        <p:txBody>
          <a:bodyPr anchor="ctr"/>
          <a:lstStyle>
            <a:lvl1pPr marL="0" indent="0" algn="ctr">
              <a:buNone/>
              <a:defRPr sz="2400" b="0" cap="all" spc="0" baseline="0">
                <a:solidFill>
                  <a:schemeClr val="accent1"/>
                </a:solidFill>
                <a:latin typeface="+mj-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107" name="Text Placeholder 6">
            <a:extLst>
              <a:ext uri="{FF2B5EF4-FFF2-40B4-BE49-F238E27FC236}">
                <a16:creationId xmlns:a16="http://schemas.microsoft.com/office/drawing/2014/main" xmlns="" id="{E835543B-53FF-4587-A78C-E9218AD3BA2B}"/>
              </a:ext>
            </a:extLst>
          </p:cNvPr>
          <p:cNvSpPr>
            <a:spLocks noGrp="1"/>
          </p:cNvSpPr>
          <p:nvPr>
            <p:ph type="body" sz="quarter" idx="79" hasCustomPrompt="1"/>
          </p:nvPr>
        </p:nvSpPr>
        <p:spPr>
          <a:xfrm>
            <a:off x="4347398" y="4210431"/>
            <a:ext cx="2743200" cy="228600"/>
          </a:xfrm>
        </p:spPr>
        <p:txBody>
          <a:bodyPr anchor="ctr"/>
          <a:lstStyle>
            <a:lvl1pPr marL="0" indent="0" algn="ctr">
              <a:buNone/>
              <a:defRPr sz="1000" b="0" cap="all" spc="0" baseline="0">
                <a:solidFill>
                  <a:schemeClr val="bg1"/>
                </a:solidFill>
                <a:latin typeface="+mn-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87" name="Text Placeholder 4">
            <a:extLst>
              <a:ext uri="{FF2B5EF4-FFF2-40B4-BE49-F238E27FC236}">
                <a16:creationId xmlns:a16="http://schemas.microsoft.com/office/drawing/2014/main" xmlns="" id="{894EEB2A-5E13-609B-CEE7-6914A13635FF}"/>
              </a:ext>
            </a:extLst>
          </p:cNvPr>
          <p:cNvSpPr>
            <a:spLocks noGrp="1"/>
          </p:cNvSpPr>
          <p:nvPr>
            <p:ph type="body" sz="quarter" idx="82" hasCustomPrompt="1"/>
          </p:nvPr>
        </p:nvSpPr>
        <p:spPr>
          <a:xfrm rot="10800000">
            <a:off x="4995444" y="6252726"/>
            <a:ext cx="1539863" cy="501532"/>
          </a:xfrm>
        </p:spPr>
        <p:txBody>
          <a:bodyPr anchor="ctr"/>
          <a:lstStyle>
            <a:lvl1pPr marL="0" indent="0" algn="ctr">
              <a:spcBef>
                <a:spcPts val="0"/>
              </a:spcBef>
              <a:buNone/>
              <a:defRPr sz="2000" b="1"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81" name="Text Placeholder 6">
            <a:extLst>
              <a:ext uri="{FF2B5EF4-FFF2-40B4-BE49-F238E27FC236}">
                <a16:creationId xmlns:a16="http://schemas.microsoft.com/office/drawing/2014/main" xmlns="" id="{464A1FF2-C1A0-40E1-BE51-3B935ABAFB32}"/>
              </a:ext>
            </a:extLst>
          </p:cNvPr>
          <p:cNvSpPr>
            <a:spLocks noGrp="1"/>
          </p:cNvSpPr>
          <p:nvPr>
            <p:ph type="body" sz="quarter" idx="68" hasCustomPrompt="1"/>
          </p:nvPr>
        </p:nvSpPr>
        <p:spPr>
          <a:xfrm>
            <a:off x="4336733" y="8249850"/>
            <a:ext cx="2743200" cy="459492"/>
          </a:xfrm>
        </p:spPr>
        <p:txBody>
          <a:bodyPr anchor="ctr"/>
          <a:lstStyle>
            <a:lvl1pPr marL="0" indent="0" algn="ctr">
              <a:buNone/>
              <a:defRPr sz="2400" b="0" cap="all" spc="0" baseline="0">
                <a:solidFill>
                  <a:schemeClr val="tx1"/>
                </a:solidFill>
                <a:latin typeface="+mj-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
        <p:nvSpPr>
          <p:cNvPr id="80" name="Text Placeholder 6">
            <a:extLst>
              <a:ext uri="{FF2B5EF4-FFF2-40B4-BE49-F238E27FC236}">
                <a16:creationId xmlns:a16="http://schemas.microsoft.com/office/drawing/2014/main" xmlns="" id="{EC3F37D9-648E-428A-89FD-699B4D8B604C}"/>
              </a:ext>
            </a:extLst>
          </p:cNvPr>
          <p:cNvSpPr>
            <a:spLocks noGrp="1"/>
          </p:cNvSpPr>
          <p:nvPr>
            <p:ph type="body" sz="quarter" idx="67" hasCustomPrompt="1"/>
          </p:nvPr>
        </p:nvSpPr>
        <p:spPr>
          <a:xfrm>
            <a:off x="4347296" y="8735151"/>
            <a:ext cx="2743200" cy="228600"/>
          </a:xfrm>
        </p:spPr>
        <p:txBody>
          <a:bodyPr anchor="ctr"/>
          <a:lstStyle>
            <a:lvl1pPr marL="0" indent="0" algn="ctr">
              <a:buNone/>
              <a:defRPr sz="1000" b="0" cap="all" spc="0" baseline="0">
                <a:solidFill>
                  <a:schemeClr val="bg1"/>
                </a:solidFill>
                <a:latin typeface="+mn-lt"/>
              </a:defRPr>
            </a:lvl1pPr>
            <a:lvl2pPr marL="502920" indent="0">
              <a:buNone/>
              <a:defRPr sz="2400" b="1" spc="-150">
                <a:latin typeface="+mj-lt"/>
              </a:defRPr>
            </a:lvl2pPr>
            <a:lvl3pPr marL="1005840" indent="0">
              <a:buNone/>
              <a:defRPr sz="2400" b="1" spc="-150">
                <a:latin typeface="+mj-lt"/>
              </a:defRPr>
            </a:lvl3pPr>
            <a:lvl4pPr marL="1508760" indent="0">
              <a:buNone/>
              <a:defRPr sz="2400" b="1" spc="-150">
                <a:latin typeface="+mj-lt"/>
              </a:defRPr>
            </a:lvl4pPr>
            <a:lvl5pPr marL="2011680" indent="0">
              <a:buNone/>
              <a:defRPr sz="2400" b="1" spc="-150">
                <a:latin typeface="+mj-lt"/>
              </a:defRPr>
            </a:lvl5pPr>
          </a:lstStyle>
          <a:p>
            <a:pPr lvl="0"/>
            <a:r>
              <a:rPr lang="en-US" noProof="0" dirty="0"/>
              <a:t>Click to add text</a:t>
            </a:r>
          </a:p>
        </p:txBody>
      </p:sp>
    </p:spTree>
    <p:extLst>
      <p:ext uri="{BB962C8B-B14F-4D97-AF65-F5344CB8AC3E}">
        <p14:creationId xmlns:p14="http://schemas.microsoft.com/office/powerpoint/2010/main" val="1680611133"/>
      </p:ext>
    </p:extLst>
  </p:cSld>
  <p:clrMapOvr>
    <a:masterClrMapping/>
  </p:clrMapOvr>
  <p:extLst mod="1">
    <p:ext uri="{DCECCB84-F9BA-43D5-87BE-67443E8EF086}">
      <p15:sldGuideLst xmlns:p15="http://schemas.microsoft.com/office/powerpoint/2012/main">
        <p15:guide id="1" pos="1296" userDrawn="1">
          <p15:clr>
            <a:srgbClr val="FBAE40"/>
          </p15:clr>
        </p15:guide>
        <p15:guide id="2" pos="3600" userDrawn="1">
          <p15:clr>
            <a:srgbClr val="FBAE40"/>
          </p15:clr>
        </p15:guide>
        <p15:guide id="3" orient="horz" pos="744" userDrawn="1">
          <p15:clr>
            <a:srgbClr val="FBAE40"/>
          </p15:clr>
        </p15:guide>
        <p15:guide id="4" orient="horz" pos="1296" userDrawn="1">
          <p15:clr>
            <a:srgbClr val="FBAE40"/>
          </p15:clr>
        </p15:guide>
        <p15:guide id="5" orient="horz" pos="3600" userDrawn="1">
          <p15:clr>
            <a:srgbClr val="FBAE40"/>
          </p15:clr>
        </p15:guide>
        <p15:guide id="6" orient="horz" pos="4176" userDrawn="1">
          <p15:clr>
            <a:srgbClr val="FBAE40"/>
          </p15:clr>
        </p15:guide>
        <p15:guide id="7" orient="horz" pos="4752" userDrawn="1">
          <p15:clr>
            <a:srgbClr val="FBAE40"/>
          </p15:clr>
        </p15:guide>
        <p15:guide id="8" orient="horz" pos="1896" userDrawn="1">
          <p15:clr>
            <a:srgbClr val="FBAE40"/>
          </p15:clr>
        </p15:guide>
        <p15:guide id="9" orient="horz" pos="3168" userDrawn="1">
          <p15:clr>
            <a:srgbClr val="FBAE40"/>
          </p15:clr>
        </p15:guide>
        <p15:guide id="10" orient="horz" pos="2448" userDrawn="1">
          <p15:clr>
            <a:srgbClr val="FBAE40"/>
          </p15:clr>
        </p15:guide>
        <p15:guide id="11" orient="horz" pos="532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each Bub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5E9DEA-4B96-4BAF-8334-2950A543955A}"/>
              </a:ext>
            </a:extLst>
          </p:cNvPr>
          <p:cNvSpPr>
            <a:spLocks noGrp="1"/>
          </p:cNvSpPr>
          <p:nvPr>
            <p:ph type="title"/>
          </p:nvPr>
        </p:nvSpPr>
        <p:spPr/>
        <p:txBody>
          <a:bodyPr/>
          <a:lstStyle>
            <a:lvl1pPr>
              <a:defRPr sz="1000" b="0"/>
            </a:lvl1pPr>
          </a:lstStyle>
          <a:p>
            <a:r>
              <a:rPr lang="en-US"/>
              <a:t>Click to edit Master title style</a:t>
            </a:r>
          </a:p>
        </p:txBody>
      </p:sp>
      <p:pic>
        <p:nvPicPr>
          <p:cNvPr id="3" name="Graphic 2">
            <a:extLst>
              <a:ext uri="{FF2B5EF4-FFF2-40B4-BE49-F238E27FC236}">
                <a16:creationId xmlns:a16="http://schemas.microsoft.com/office/drawing/2014/main" xmlns="" id="{470AB216-B1E6-48A5-81CB-F95C4919B89F}"/>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0584" y="1408176"/>
            <a:ext cx="3730752" cy="3374815"/>
          </a:xfrm>
          <a:prstGeom prst="rect">
            <a:avLst/>
          </a:prstGeom>
        </p:spPr>
      </p:pic>
      <p:pic>
        <p:nvPicPr>
          <p:cNvPr id="5" name="Graphic 4">
            <a:extLst>
              <a:ext uri="{FF2B5EF4-FFF2-40B4-BE49-F238E27FC236}">
                <a16:creationId xmlns:a16="http://schemas.microsoft.com/office/drawing/2014/main" xmlns="" id="{6CEB62AD-61DC-4EC7-B13A-0FEADE71FAF6}"/>
              </a:ext>
              <a:ext uri="{C183D7F6-B498-43B3-948B-1728B52AA6E4}">
                <adec:decorative xmlns:adec="http://schemas.microsoft.com/office/drawing/2017/decorative" xmlns="" val="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232936" y="1564592"/>
            <a:ext cx="3474720" cy="3063591"/>
          </a:xfrm>
          <a:prstGeom prst="rect">
            <a:avLst/>
          </a:prstGeom>
        </p:spPr>
      </p:pic>
      <p:pic>
        <p:nvPicPr>
          <p:cNvPr id="12" name="Graphic 11">
            <a:extLst>
              <a:ext uri="{FF2B5EF4-FFF2-40B4-BE49-F238E27FC236}">
                <a16:creationId xmlns:a16="http://schemas.microsoft.com/office/drawing/2014/main" xmlns="" id="{5DEF3F1B-3D45-4A20-8B76-B471197F2634}"/>
              </a:ext>
              <a:ext uri="{C183D7F6-B498-43B3-948B-1728B52AA6E4}">
                <adec:decorative xmlns:adec="http://schemas.microsoft.com/office/drawing/2017/decorative" xmlns="" val="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6576" y="5522976"/>
            <a:ext cx="3730260" cy="3310128"/>
          </a:xfrm>
          <a:prstGeom prst="rect">
            <a:avLst/>
          </a:prstGeom>
        </p:spPr>
      </p:pic>
      <p:pic>
        <p:nvPicPr>
          <p:cNvPr id="14" name="Graphic 13">
            <a:extLst>
              <a:ext uri="{FF2B5EF4-FFF2-40B4-BE49-F238E27FC236}">
                <a16:creationId xmlns:a16="http://schemas.microsoft.com/office/drawing/2014/main" xmlns="" id="{DD995F5F-C0AF-4C12-9259-71E3707A0AE2}"/>
              </a:ext>
              <a:ext uri="{C183D7F6-B498-43B3-948B-1728B52AA6E4}">
                <adec:decorative xmlns:adec="http://schemas.microsoft.com/office/drawing/2017/decorative" xmlns="" val="1"/>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72454" y="5686960"/>
            <a:ext cx="3420227" cy="2950310"/>
          </a:xfrm>
          <a:prstGeom prst="rect">
            <a:avLst/>
          </a:prstGeom>
        </p:spPr>
      </p:pic>
      <p:pic>
        <p:nvPicPr>
          <p:cNvPr id="16" name="Graphic 15">
            <a:extLst>
              <a:ext uri="{FF2B5EF4-FFF2-40B4-BE49-F238E27FC236}">
                <a16:creationId xmlns:a16="http://schemas.microsoft.com/office/drawing/2014/main" xmlns="" id="{F5A7EC15-A3BC-4225-9253-EDC9175D3111}"/>
              </a:ext>
              <a:ext uri="{C183D7F6-B498-43B3-948B-1728B52AA6E4}">
                <adec:decorative xmlns:adec="http://schemas.microsoft.com/office/drawing/2017/decorative" xmlns="" val="1"/>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4059936" y="1536192"/>
            <a:ext cx="3611880" cy="2667234"/>
          </a:xfrm>
          <a:prstGeom prst="rect">
            <a:avLst/>
          </a:prstGeom>
        </p:spPr>
      </p:pic>
      <p:pic>
        <p:nvPicPr>
          <p:cNvPr id="18" name="Graphic 17">
            <a:extLst>
              <a:ext uri="{FF2B5EF4-FFF2-40B4-BE49-F238E27FC236}">
                <a16:creationId xmlns:a16="http://schemas.microsoft.com/office/drawing/2014/main" xmlns="" id="{1ECC62CE-6558-445A-9134-BDBD1AF5C10D}"/>
              </a:ext>
              <a:ext uri="{C183D7F6-B498-43B3-948B-1728B52AA6E4}">
                <adec:decorative xmlns:adec="http://schemas.microsoft.com/office/drawing/2017/decorative" xmlns="" val="1"/>
              </a:ext>
            </a:extLst>
          </p:cNvPr>
          <p:cNvPicPr>
            <a:picLocks noChangeAspect="1"/>
          </p:cNvPicPr>
          <p:nvPr userDrawn="1"/>
        </p:nvPicPr>
        <p:blipFill>
          <a:blip r:embed="rId12">
            <a:extLst>
              <a:ext uri="{96DAC541-7B7A-43D3-8B79-37D633B846F1}">
                <asvg:svgBlip xmlns:asvg="http://schemas.microsoft.com/office/drawing/2016/SVG/main" xmlns="" r:embed="rId13"/>
              </a:ext>
            </a:extLst>
          </a:blip>
          <a:stretch>
            <a:fillRect/>
          </a:stretch>
        </p:blipFill>
        <p:spPr>
          <a:xfrm>
            <a:off x="4127806" y="1634851"/>
            <a:ext cx="3462126" cy="2476557"/>
          </a:xfrm>
          <a:prstGeom prst="rect">
            <a:avLst/>
          </a:prstGeom>
        </p:spPr>
      </p:pic>
      <p:pic>
        <p:nvPicPr>
          <p:cNvPr id="20" name="Graphic 19">
            <a:extLst>
              <a:ext uri="{FF2B5EF4-FFF2-40B4-BE49-F238E27FC236}">
                <a16:creationId xmlns:a16="http://schemas.microsoft.com/office/drawing/2014/main" xmlns="" id="{E12FC8C6-C3C0-4617-A375-AA57253A1F77}"/>
              </a:ext>
              <a:ext uri="{C183D7F6-B498-43B3-948B-1728B52AA6E4}">
                <adec:decorative xmlns:adec="http://schemas.microsoft.com/office/drawing/2017/decorative" xmlns="" val="1"/>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a:off x="4005072" y="5522976"/>
            <a:ext cx="3456432" cy="3886045"/>
          </a:xfrm>
          <a:prstGeom prst="rect">
            <a:avLst/>
          </a:prstGeom>
        </p:spPr>
      </p:pic>
      <p:pic>
        <p:nvPicPr>
          <p:cNvPr id="22" name="Graphic 21">
            <a:extLst>
              <a:ext uri="{FF2B5EF4-FFF2-40B4-BE49-F238E27FC236}">
                <a16:creationId xmlns:a16="http://schemas.microsoft.com/office/drawing/2014/main" xmlns="" id="{BD3BAE6A-D2CB-4EAC-B403-48EAF595741D}"/>
              </a:ext>
              <a:ext uri="{C183D7F6-B498-43B3-948B-1728B52AA6E4}">
                <adec:decorative xmlns:adec="http://schemas.microsoft.com/office/drawing/2017/decorative" xmlns="" val="1"/>
              </a:ext>
            </a:extLst>
          </p:cNvPr>
          <p:cNvPicPr>
            <a:picLocks noChangeAspect="1"/>
          </p:cNvPicPr>
          <p:nvPr userDrawn="1"/>
        </p:nvPicPr>
        <p:blipFill>
          <a:blip r:embed="rId16">
            <a:extLst>
              <a:ext uri="{96DAC541-7B7A-43D3-8B79-37D633B846F1}">
                <asvg:svgBlip xmlns:asvg="http://schemas.microsoft.com/office/drawing/2016/SVG/main" xmlns="" r:embed="rId17"/>
              </a:ext>
            </a:extLst>
          </a:blip>
          <a:stretch>
            <a:fillRect/>
          </a:stretch>
        </p:blipFill>
        <p:spPr>
          <a:xfrm>
            <a:off x="4161449" y="5686960"/>
            <a:ext cx="3141030" cy="3553290"/>
          </a:xfrm>
          <a:prstGeom prst="rect">
            <a:avLst/>
          </a:prstGeom>
        </p:spPr>
      </p:pic>
      <p:sp>
        <p:nvSpPr>
          <p:cNvPr id="11" name="Text Placeholder 18">
            <a:extLst>
              <a:ext uri="{FF2B5EF4-FFF2-40B4-BE49-F238E27FC236}">
                <a16:creationId xmlns:a16="http://schemas.microsoft.com/office/drawing/2014/main" xmlns="" id="{E60646D1-FFCB-0E9F-8D1E-41BBFDC639EA}"/>
              </a:ext>
            </a:extLst>
          </p:cNvPr>
          <p:cNvSpPr>
            <a:spLocks noGrp="1"/>
          </p:cNvSpPr>
          <p:nvPr>
            <p:ph type="body" sz="quarter" idx="22" hasCustomPrompt="1"/>
          </p:nvPr>
        </p:nvSpPr>
        <p:spPr>
          <a:xfrm>
            <a:off x="683973" y="1564592"/>
            <a:ext cx="2565439" cy="1339257"/>
          </a:xfrm>
        </p:spPr>
        <p:txBody>
          <a:bodyPr anchor="b"/>
          <a:lstStyle>
            <a:lvl1pPr algn="ctr">
              <a:lnSpc>
                <a:spcPct val="100000"/>
              </a:lnSpc>
              <a:spcBef>
                <a:spcPts val="0"/>
              </a:spcBef>
              <a:defRPr sz="3800" b="0" cap="all" baseline="0">
                <a:solidFill>
                  <a:schemeClr val="bg1"/>
                </a:solidFill>
                <a:latin typeface="+mj-lt"/>
              </a:defRPr>
            </a:lvl1pPr>
          </a:lstStyle>
          <a:p>
            <a:pPr lvl="0"/>
            <a:r>
              <a:rPr lang="en-US" dirty="0"/>
              <a:t>Add text</a:t>
            </a:r>
          </a:p>
        </p:txBody>
      </p:sp>
      <p:sp>
        <p:nvSpPr>
          <p:cNvPr id="10" name="Text Placeholder 4">
            <a:extLst>
              <a:ext uri="{FF2B5EF4-FFF2-40B4-BE49-F238E27FC236}">
                <a16:creationId xmlns:a16="http://schemas.microsoft.com/office/drawing/2014/main" xmlns="" id="{B4E0EB7B-2CFB-DF96-2BD5-0D48E861DE06}"/>
              </a:ext>
            </a:extLst>
          </p:cNvPr>
          <p:cNvSpPr>
            <a:spLocks noGrp="1"/>
          </p:cNvSpPr>
          <p:nvPr>
            <p:ph type="body" sz="quarter" idx="11" hasCustomPrompt="1"/>
          </p:nvPr>
        </p:nvSpPr>
        <p:spPr>
          <a:xfrm>
            <a:off x="205618" y="2855086"/>
            <a:ext cx="3525188" cy="1178811"/>
          </a:xfrm>
        </p:spPr>
        <p:txBody>
          <a:bodyPr tIns="91440" anchor="t"/>
          <a:lstStyle>
            <a:lvl1pPr marL="0" indent="0" algn="ctr">
              <a:buNone/>
              <a:defRPr sz="8000" b="0"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19" name="Text Placeholder 18">
            <a:extLst>
              <a:ext uri="{FF2B5EF4-FFF2-40B4-BE49-F238E27FC236}">
                <a16:creationId xmlns:a16="http://schemas.microsoft.com/office/drawing/2014/main" xmlns="" id="{5E994049-0E56-36A3-8069-3B68EB88767A}"/>
              </a:ext>
            </a:extLst>
          </p:cNvPr>
          <p:cNvSpPr>
            <a:spLocks noGrp="1"/>
          </p:cNvSpPr>
          <p:nvPr>
            <p:ph type="body" sz="quarter" idx="26" hasCustomPrompt="1"/>
          </p:nvPr>
        </p:nvSpPr>
        <p:spPr>
          <a:xfrm>
            <a:off x="361435" y="5596557"/>
            <a:ext cx="3033130" cy="1339257"/>
          </a:xfrm>
        </p:spPr>
        <p:txBody>
          <a:bodyPr anchor="b"/>
          <a:lstStyle>
            <a:lvl1pPr algn="ctr">
              <a:lnSpc>
                <a:spcPct val="100000"/>
              </a:lnSpc>
              <a:spcBef>
                <a:spcPts val="0"/>
              </a:spcBef>
              <a:defRPr sz="3800" b="0" cap="all" baseline="0">
                <a:solidFill>
                  <a:schemeClr val="bg1"/>
                </a:solidFill>
                <a:latin typeface="+mj-lt"/>
              </a:defRPr>
            </a:lvl1pPr>
          </a:lstStyle>
          <a:p>
            <a:pPr lvl="0"/>
            <a:r>
              <a:rPr lang="en-US" dirty="0"/>
              <a:t>Add text</a:t>
            </a:r>
          </a:p>
        </p:txBody>
      </p:sp>
      <p:sp>
        <p:nvSpPr>
          <p:cNvPr id="17" name="Text Placeholder 4">
            <a:extLst>
              <a:ext uri="{FF2B5EF4-FFF2-40B4-BE49-F238E27FC236}">
                <a16:creationId xmlns:a16="http://schemas.microsoft.com/office/drawing/2014/main" xmlns="" id="{8A780A93-C88B-8386-0CB8-72FC989A8390}"/>
              </a:ext>
            </a:extLst>
          </p:cNvPr>
          <p:cNvSpPr>
            <a:spLocks noGrp="1"/>
          </p:cNvSpPr>
          <p:nvPr>
            <p:ph type="body" sz="quarter" idx="25" hasCustomPrompt="1"/>
          </p:nvPr>
        </p:nvSpPr>
        <p:spPr>
          <a:xfrm>
            <a:off x="123074" y="6996471"/>
            <a:ext cx="3525188" cy="1178811"/>
          </a:xfrm>
        </p:spPr>
        <p:txBody>
          <a:bodyPr tIns="91440" anchor="t"/>
          <a:lstStyle>
            <a:lvl1pPr marL="0" indent="0" algn="ctr">
              <a:buNone/>
              <a:defRPr sz="6000" b="0" cap="all" baseline="0">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21" name="Text Placeholder 4">
            <a:extLst>
              <a:ext uri="{FF2B5EF4-FFF2-40B4-BE49-F238E27FC236}">
                <a16:creationId xmlns:a16="http://schemas.microsoft.com/office/drawing/2014/main" xmlns="" id="{4BC7BDB4-6EE3-0858-98FB-2516467BBCA3}"/>
              </a:ext>
            </a:extLst>
          </p:cNvPr>
          <p:cNvSpPr>
            <a:spLocks noGrp="1"/>
          </p:cNvSpPr>
          <p:nvPr>
            <p:ph type="body" sz="quarter" idx="27" hasCustomPrompt="1"/>
          </p:nvPr>
        </p:nvSpPr>
        <p:spPr>
          <a:xfrm>
            <a:off x="4114738" y="2424568"/>
            <a:ext cx="3525188" cy="1178811"/>
          </a:xfrm>
        </p:spPr>
        <p:txBody>
          <a:bodyPr anchor="ctr"/>
          <a:lstStyle>
            <a:lvl1pPr marL="0" indent="0" algn="ctr">
              <a:buNone/>
              <a:defRPr sz="4400" b="0"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
        <p:nvSpPr>
          <p:cNvPr id="15" name="Text Placeholder 18">
            <a:extLst>
              <a:ext uri="{FF2B5EF4-FFF2-40B4-BE49-F238E27FC236}">
                <a16:creationId xmlns:a16="http://schemas.microsoft.com/office/drawing/2014/main" xmlns="" id="{F628D7D8-A018-6EA2-9535-1598B576E309}"/>
              </a:ext>
            </a:extLst>
          </p:cNvPr>
          <p:cNvSpPr>
            <a:spLocks noGrp="1"/>
          </p:cNvSpPr>
          <p:nvPr>
            <p:ph type="body" sz="quarter" idx="24" hasCustomPrompt="1"/>
          </p:nvPr>
        </p:nvSpPr>
        <p:spPr>
          <a:xfrm>
            <a:off x="4351698" y="5914270"/>
            <a:ext cx="3033130" cy="1339257"/>
          </a:xfrm>
        </p:spPr>
        <p:txBody>
          <a:bodyPr anchor="b"/>
          <a:lstStyle>
            <a:lvl1pPr algn="ctr">
              <a:lnSpc>
                <a:spcPct val="100000"/>
              </a:lnSpc>
              <a:spcBef>
                <a:spcPts val="0"/>
              </a:spcBef>
              <a:defRPr sz="4800" b="0" cap="all" baseline="0">
                <a:solidFill>
                  <a:schemeClr val="bg1"/>
                </a:solidFill>
                <a:latin typeface="+mj-lt"/>
              </a:defRPr>
            </a:lvl1pPr>
          </a:lstStyle>
          <a:p>
            <a:pPr lvl="0"/>
            <a:r>
              <a:rPr lang="en-US" dirty="0"/>
              <a:t>Add text</a:t>
            </a:r>
          </a:p>
        </p:txBody>
      </p:sp>
      <p:sp>
        <p:nvSpPr>
          <p:cNvPr id="13" name="Text Placeholder 4">
            <a:extLst>
              <a:ext uri="{FF2B5EF4-FFF2-40B4-BE49-F238E27FC236}">
                <a16:creationId xmlns:a16="http://schemas.microsoft.com/office/drawing/2014/main" xmlns="" id="{27A79E9F-4170-D7D4-68F3-B57D19C05748}"/>
              </a:ext>
            </a:extLst>
          </p:cNvPr>
          <p:cNvSpPr>
            <a:spLocks noGrp="1"/>
          </p:cNvSpPr>
          <p:nvPr>
            <p:ph type="body" sz="quarter" idx="23" hasCustomPrompt="1"/>
          </p:nvPr>
        </p:nvSpPr>
        <p:spPr>
          <a:xfrm>
            <a:off x="4124912" y="7210013"/>
            <a:ext cx="3525188" cy="1178811"/>
          </a:xfrm>
        </p:spPr>
        <p:txBody>
          <a:bodyPr tIns="91440" anchor="t"/>
          <a:lstStyle>
            <a:lvl1pPr marL="0" indent="0" algn="ctr">
              <a:buNone/>
              <a:defRPr sz="6600" b="0" cap="all" baseline="0">
                <a:solidFill>
                  <a:schemeClr val="accent1"/>
                </a:solidFill>
                <a:latin typeface="+mj-lt"/>
                <a:cs typeface="Cavolini" panose="03000502040302020204" pitchFamily="66" charset="0"/>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a:r>
              <a:rPr lang="en-US" dirty="0"/>
              <a:t>Add text</a:t>
            </a:r>
          </a:p>
        </p:txBody>
      </p:sp>
    </p:spTree>
    <p:extLst>
      <p:ext uri="{BB962C8B-B14F-4D97-AF65-F5344CB8AC3E}">
        <p14:creationId xmlns:p14="http://schemas.microsoft.com/office/powerpoint/2010/main" val="1602225503"/>
      </p:ext>
    </p:extLst>
  </p:cSld>
  <p:clrMapOvr>
    <a:masterClrMapping/>
  </p:clrMapOvr>
  <p:extLst mod="1">
    <p:ext uri="{DCECCB84-F9BA-43D5-87BE-67443E8EF086}">
      <p15:sldGuideLst xmlns:p15="http://schemas.microsoft.com/office/powerpoint/2012/main">
        <p15:guide id="1" orient="horz" pos="3168" userDrawn="1">
          <p15:clr>
            <a:srgbClr val="FBAE40"/>
          </p15:clr>
        </p15:guide>
        <p15:guide id="4" pos="244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arland / Banner 1">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xmlns="" id="{E6733D24-B0C2-4A35-8544-3BA0A386AEA1}"/>
              </a:ext>
              <a:ext uri="{C183D7F6-B498-43B3-948B-1728B52AA6E4}">
                <adec:decorative xmlns:adec="http://schemas.microsoft.com/office/drawing/2017/decorative" xmlns="" val="1"/>
              </a:ext>
            </a:extLst>
          </p:cNvPr>
          <p:cNvSpPr/>
          <p:nvPr userDrawn="1"/>
        </p:nvSpPr>
        <p:spPr>
          <a:xfrm rot="10800000" flipH="1">
            <a:off x="749808" y="713232"/>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37" name="Freeform: Shape 36">
            <a:extLst>
              <a:ext uri="{FF2B5EF4-FFF2-40B4-BE49-F238E27FC236}">
                <a16:creationId xmlns:a16="http://schemas.microsoft.com/office/drawing/2014/main" xmlns="" id="{55D91356-CDB3-4A85-AA37-A35C1C007B93}"/>
              </a:ext>
              <a:ext uri="{C183D7F6-B498-43B3-948B-1728B52AA6E4}">
                <adec:decorative xmlns:adec="http://schemas.microsoft.com/office/drawing/2017/decorative" xmlns="" val="1"/>
              </a:ext>
            </a:extLst>
          </p:cNvPr>
          <p:cNvSpPr/>
          <p:nvPr userDrawn="1"/>
        </p:nvSpPr>
        <p:spPr>
          <a:xfrm rot="10800000" flipH="1">
            <a:off x="749808" y="5303520"/>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2" name="Title 1"/>
          <p:cNvSpPr>
            <a:spLocks noGrp="1"/>
          </p:cNvSpPr>
          <p:nvPr>
            <p:ph type="title"/>
          </p:nvPr>
        </p:nvSpPr>
        <p:spPr>
          <a:xfrm>
            <a:off x="457200" y="274320"/>
            <a:ext cx="6858000" cy="386547"/>
          </a:xfrm>
        </p:spPr>
        <p:txBody>
          <a:bodyPr/>
          <a:lstStyle>
            <a:lvl1pPr>
              <a:defRPr b="0"/>
            </a:lvl1pPr>
          </a:lstStyle>
          <a:p>
            <a:r>
              <a:rPr lang="en-US" noProof="0" dirty="0"/>
              <a:t>Click to edit Master title style</a:t>
            </a:r>
          </a:p>
        </p:txBody>
      </p:sp>
      <p:sp>
        <p:nvSpPr>
          <p:cNvPr id="3" name="Oval 2">
            <a:extLst>
              <a:ext uri="{FF2B5EF4-FFF2-40B4-BE49-F238E27FC236}">
                <a16:creationId xmlns:a16="http://schemas.microsoft.com/office/drawing/2014/main" xmlns="" id="{F8AFD069-ADE6-45E4-A7A5-25FE9E038811}"/>
              </a:ext>
              <a:ext uri="{C183D7F6-B498-43B3-948B-1728B52AA6E4}">
                <adec:decorative xmlns:adec="http://schemas.microsoft.com/office/drawing/2017/decorative" xmlns="" val="1"/>
              </a:ext>
            </a:extLst>
          </p:cNvPr>
          <p:cNvSpPr/>
          <p:nvPr userDrawn="1"/>
        </p:nvSpPr>
        <p:spPr>
          <a:xfrm>
            <a:off x="6272784" y="2859624"/>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xmlns="" id="{B1A3AA2E-B6AA-41D1-89A9-E63667027CCC}"/>
              </a:ext>
              <a:ext uri="{C183D7F6-B498-43B3-948B-1728B52AA6E4}">
                <adec:decorative xmlns:adec="http://schemas.microsoft.com/office/drawing/2017/decorative" xmlns="" val="1"/>
              </a:ext>
            </a:extLst>
          </p:cNvPr>
          <p:cNvSpPr/>
          <p:nvPr userDrawn="1"/>
        </p:nvSpPr>
        <p:spPr>
          <a:xfrm>
            <a:off x="6272784" y="7470648"/>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xmlns="" id="{1FB97993-05DE-4E12-9A30-46492AFE7893}"/>
              </a:ext>
              <a:ext uri="{C183D7F6-B498-43B3-948B-1728B52AA6E4}">
                <adec:decorative xmlns:adec="http://schemas.microsoft.com/office/drawing/2017/decorative" xmlns="" val="1"/>
              </a:ext>
            </a:extLst>
          </p:cNvPr>
          <p:cNvSpPr/>
          <p:nvPr userDrawn="1"/>
        </p:nvSpPr>
        <p:spPr>
          <a:xfrm rot="10800000" flipH="1">
            <a:off x="1142791" y="868680"/>
            <a:ext cx="5852160" cy="425196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7" name="Freeform: Shape 6">
            <a:extLst>
              <a:ext uri="{FF2B5EF4-FFF2-40B4-BE49-F238E27FC236}">
                <a16:creationId xmlns:a16="http://schemas.microsoft.com/office/drawing/2014/main" xmlns="" id="{7A5FCBBF-2ACA-4632-9628-1DA44B9B2578}"/>
              </a:ext>
              <a:ext uri="{C183D7F6-B498-43B3-948B-1728B52AA6E4}">
                <adec:decorative xmlns:adec="http://schemas.microsoft.com/office/drawing/2017/decorative" xmlns="" val="1"/>
              </a:ext>
            </a:extLst>
          </p:cNvPr>
          <p:cNvSpPr/>
          <p:nvPr userDrawn="1"/>
        </p:nvSpPr>
        <p:spPr>
          <a:xfrm rot="10800000" flipH="1">
            <a:off x="1143000" y="5483678"/>
            <a:ext cx="5852160" cy="425196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9" name="Picture Placeholder 8">
            <a:extLst>
              <a:ext uri="{FF2B5EF4-FFF2-40B4-BE49-F238E27FC236}">
                <a16:creationId xmlns:a16="http://schemas.microsoft.com/office/drawing/2014/main" xmlns="" id="{CDCB4470-FA6C-43D3-BFC9-84C01F6EAD80}"/>
              </a:ext>
            </a:extLst>
          </p:cNvPr>
          <p:cNvSpPr>
            <a:spLocks noGrp="1"/>
          </p:cNvSpPr>
          <p:nvPr>
            <p:ph type="pic" sz="quarter" idx="16" hasCustomPrompt="1"/>
          </p:nvPr>
        </p:nvSpPr>
        <p:spPr>
          <a:xfrm rot="5400000">
            <a:off x="2855840" y="1550304"/>
            <a:ext cx="3867912" cy="2834640"/>
          </a:xfrm>
        </p:spPr>
        <p:txBody>
          <a:bodyPr/>
          <a:lstStyle>
            <a:lvl1pPr marL="0" indent="0">
              <a:buNone/>
              <a:defRPr sz="1200"/>
            </a:lvl1pPr>
          </a:lstStyle>
          <a:p>
            <a:r>
              <a:rPr lang="en-US" dirty="0"/>
              <a:t>Click icon to add image</a:t>
            </a:r>
          </a:p>
        </p:txBody>
      </p:sp>
      <p:sp>
        <p:nvSpPr>
          <p:cNvPr id="15" name="Picture Placeholder 8">
            <a:extLst>
              <a:ext uri="{FF2B5EF4-FFF2-40B4-BE49-F238E27FC236}">
                <a16:creationId xmlns:a16="http://schemas.microsoft.com/office/drawing/2014/main" xmlns="" id="{B64B7231-4E1D-44E8-B497-C78FFC5B3C86}"/>
              </a:ext>
            </a:extLst>
          </p:cNvPr>
          <p:cNvSpPr>
            <a:spLocks noGrp="1"/>
          </p:cNvSpPr>
          <p:nvPr>
            <p:ph type="pic" sz="quarter" idx="17" hasCustomPrompt="1"/>
          </p:nvPr>
        </p:nvSpPr>
        <p:spPr>
          <a:xfrm rot="5400000">
            <a:off x="2852928" y="6208776"/>
            <a:ext cx="3904488" cy="2871216"/>
          </a:xfrm>
        </p:spPr>
        <p:txBody>
          <a:bodyPr/>
          <a:lstStyle>
            <a:lvl1pPr marL="0" indent="0">
              <a:buNone/>
              <a:defRPr sz="1200"/>
            </a:lvl1pPr>
          </a:lstStyle>
          <a:p>
            <a:r>
              <a:rPr lang="en-US" dirty="0"/>
              <a:t>Click icon to add image</a:t>
            </a:r>
          </a:p>
        </p:txBody>
      </p:sp>
    </p:spTree>
    <p:extLst>
      <p:ext uri="{BB962C8B-B14F-4D97-AF65-F5344CB8AC3E}">
        <p14:creationId xmlns:p14="http://schemas.microsoft.com/office/powerpoint/2010/main" val="2187809618"/>
      </p:ext>
    </p:extLst>
  </p:cSld>
  <p:clrMapOvr>
    <a:masterClrMapping/>
  </p:clrMapOvr>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arland / Banner 2">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xmlns="" id="{E6733D24-B0C2-4A35-8544-3BA0A386AEA1}"/>
              </a:ext>
              <a:ext uri="{C183D7F6-B498-43B3-948B-1728B52AA6E4}">
                <adec:decorative xmlns:adec="http://schemas.microsoft.com/office/drawing/2017/decorative" xmlns="" val="1"/>
              </a:ext>
            </a:extLst>
          </p:cNvPr>
          <p:cNvSpPr/>
          <p:nvPr userDrawn="1"/>
        </p:nvSpPr>
        <p:spPr>
          <a:xfrm rot="10800000" flipH="1">
            <a:off x="749808" y="713232"/>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37" name="Freeform: Shape 36">
            <a:extLst>
              <a:ext uri="{FF2B5EF4-FFF2-40B4-BE49-F238E27FC236}">
                <a16:creationId xmlns:a16="http://schemas.microsoft.com/office/drawing/2014/main" xmlns="" id="{55D91356-CDB3-4A85-AA37-A35C1C007B93}"/>
              </a:ext>
              <a:ext uri="{C183D7F6-B498-43B3-948B-1728B52AA6E4}">
                <adec:decorative xmlns:adec="http://schemas.microsoft.com/office/drawing/2017/decorative" xmlns="" val="1"/>
              </a:ext>
            </a:extLst>
          </p:cNvPr>
          <p:cNvSpPr/>
          <p:nvPr userDrawn="1"/>
        </p:nvSpPr>
        <p:spPr>
          <a:xfrm rot="10800000" flipH="1">
            <a:off x="749808" y="5303520"/>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2" name="Title 1"/>
          <p:cNvSpPr>
            <a:spLocks noGrp="1"/>
          </p:cNvSpPr>
          <p:nvPr>
            <p:ph type="title"/>
          </p:nvPr>
        </p:nvSpPr>
        <p:spPr/>
        <p:txBody>
          <a:bodyPr/>
          <a:lstStyle>
            <a:lvl1pPr>
              <a:defRPr b="0"/>
            </a:lvl1pPr>
          </a:lstStyle>
          <a:p>
            <a:r>
              <a:rPr lang="en-US" noProof="0"/>
              <a:t>Click to edit Master title style</a:t>
            </a:r>
          </a:p>
        </p:txBody>
      </p:sp>
      <p:sp>
        <p:nvSpPr>
          <p:cNvPr id="3" name="Oval 2">
            <a:extLst>
              <a:ext uri="{FF2B5EF4-FFF2-40B4-BE49-F238E27FC236}">
                <a16:creationId xmlns:a16="http://schemas.microsoft.com/office/drawing/2014/main" xmlns="" id="{F8AFD069-ADE6-45E4-A7A5-25FE9E038811}"/>
              </a:ext>
              <a:ext uri="{C183D7F6-B498-43B3-948B-1728B52AA6E4}">
                <adec:decorative xmlns:adec="http://schemas.microsoft.com/office/drawing/2017/decorative" xmlns="" val="1"/>
              </a:ext>
            </a:extLst>
          </p:cNvPr>
          <p:cNvSpPr/>
          <p:nvPr userDrawn="1"/>
        </p:nvSpPr>
        <p:spPr>
          <a:xfrm>
            <a:off x="6272784" y="2793457"/>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xmlns="" id="{B1A3AA2E-B6AA-41D1-89A9-E63667027CCC}"/>
              </a:ext>
              <a:ext uri="{C183D7F6-B498-43B3-948B-1728B52AA6E4}">
                <adec:decorative xmlns:adec="http://schemas.microsoft.com/office/drawing/2017/decorative" xmlns="" val="1"/>
              </a:ext>
            </a:extLst>
          </p:cNvPr>
          <p:cNvSpPr/>
          <p:nvPr userDrawn="1"/>
        </p:nvSpPr>
        <p:spPr>
          <a:xfrm>
            <a:off x="6272784" y="7326423"/>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xmlns="" id="{1FB97993-05DE-4E12-9A30-46492AFE7893}"/>
              </a:ext>
              <a:ext uri="{C183D7F6-B498-43B3-948B-1728B52AA6E4}">
                <adec:decorative xmlns:adec="http://schemas.microsoft.com/office/drawing/2017/decorative" xmlns="" val="1"/>
              </a:ext>
            </a:extLst>
          </p:cNvPr>
          <p:cNvSpPr/>
          <p:nvPr userDrawn="1"/>
        </p:nvSpPr>
        <p:spPr>
          <a:xfrm rot="10800000" flipH="1">
            <a:off x="1143000" y="868426"/>
            <a:ext cx="5852160" cy="425196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7" name="Freeform: Shape 6">
            <a:extLst>
              <a:ext uri="{FF2B5EF4-FFF2-40B4-BE49-F238E27FC236}">
                <a16:creationId xmlns:a16="http://schemas.microsoft.com/office/drawing/2014/main" xmlns="" id="{7A5FCBBF-2ACA-4632-9628-1DA44B9B2578}"/>
              </a:ext>
              <a:ext uri="{C183D7F6-B498-43B3-948B-1728B52AA6E4}">
                <adec:decorative xmlns:adec="http://schemas.microsoft.com/office/drawing/2017/decorative" xmlns="" val="1"/>
              </a:ext>
            </a:extLst>
          </p:cNvPr>
          <p:cNvSpPr/>
          <p:nvPr userDrawn="1"/>
        </p:nvSpPr>
        <p:spPr>
          <a:xfrm rot="10800000" flipH="1">
            <a:off x="1143000" y="5486400"/>
            <a:ext cx="5852160" cy="425196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grpSp>
        <p:nvGrpSpPr>
          <p:cNvPr id="4" name="Group 3">
            <a:extLst>
              <a:ext uri="{FF2B5EF4-FFF2-40B4-BE49-F238E27FC236}">
                <a16:creationId xmlns:a16="http://schemas.microsoft.com/office/drawing/2014/main" xmlns="" id="{CB0C44FB-782F-D1FD-B1DF-E937A1960789}"/>
              </a:ext>
              <a:ext uri="{C183D7F6-B498-43B3-948B-1728B52AA6E4}">
                <adec:decorative xmlns:adec="http://schemas.microsoft.com/office/drawing/2017/decorative" xmlns="" val="1"/>
              </a:ext>
            </a:extLst>
          </p:cNvPr>
          <p:cNvGrpSpPr/>
          <p:nvPr userDrawn="1"/>
        </p:nvGrpSpPr>
        <p:grpSpPr>
          <a:xfrm>
            <a:off x="3464344" y="1001907"/>
            <a:ext cx="3169915" cy="8569822"/>
            <a:chOff x="3464344" y="1001907"/>
            <a:chExt cx="3169915" cy="8569822"/>
          </a:xfrm>
        </p:grpSpPr>
        <p:pic>
          <p:nvPicPr>
            <p:cNvPr id="8" name="Graphic 7">
              <a:extLst>
                <a:ext uri="{FF2B5EF4-FFF2-40B4-BE49-F238E27FC236}">
                  <a16:creationId xmlns:a16="http://schemas.microsoft.com/office/drawing/2014/main" xmlns="" id="{C7E443F7-1129-4A61-8A9D-B01F9EAD57FD}"/>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5400000">
              <a:off x="5157441" y="1195781"/>
              <a:ext cx="1163246" cy="775498"/>
            </a:xfrm>
            <a:prstGeom prst="rect">
              <a:avLst/>
            </a:prstGeom>
          </p:spPr>
        </p:pic>
        <p:pic>
          <p:nvPicPr>
            <p:cNvPr id="9" name="Graphic 8">
              <a:extLst>
                <a:ext uri="{FF2B5EF4-FFF2-40B4-BE49-F238E27FC236}">
                  <a16:creationId xmlns:a16="http://schemas.microsoft.com/office/drawing/2014/main" xmlns="" id="{E7857BF5-7FFE-4C90-83F5-79175F2ACF20}"/>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5400000">
              <a:off x="2906648" y="2674643"/>
              <a:ext cx="1977355" cy="861963"/>
            </a:xfrm>
            <a:prstGeom prst="rect">
              <a:avLst/>
            </a:prstGeom>
          </p:spPr>
        </p:pic>
        <p:pic>
          <p:nvPicPr>
            <p:cNvPr id="11" name="Graphic 10">
              <a:extLst>
                <a:ext uri="{FF2B5EF4-FFF2-40B4-BE49-F238E27FC236}">
                  <a16:creationId xmlns:a16="http://schemas.microsoft.com/office/drawing/2014/main" xmlns="" id="{D176126D-9950-4061-96FB-309B9E82B27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5400000">
              <a:off x="4736237" y="3348086"/>
              <a:ext cx="1844436" cy="836652"/>
            </a:xfrm>
            <a:prstGeom prst="rect">
              <a:avLst/>
            </a:prstGeom>
          </p:spPr>
        </p:pic>
        <p:pic>
          <p:nvPicPr>
            <p:cNvPr id="13" name="Graphic 12">
              <a:extLst>
                <a:ext uri="{FF2B5EF4-FFF2-40B4-BE49-F238E27FC236}">
                  <a16:creationId xmlns:a16="http://schemas.microsoft.com/office/drawing/2014/main" xmlns="" id="{1660DADF-9C24-433D-B54C-321A5726EACD}"/>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rot="5858511">
              <a:off x="5352756" y="4193599"/>
              <a:ext cx="705487" cy="705487"/>
            </a:xfrm>
            <a:prstGeom prst="rect">
              <a:avLst/>
            </a:prstGeom>
          </p:spPr>
        </p:pic>
        <p:pic>
          <p:nvPicPr>
            <p:cNvPr id="17" name="Graphic 16">
              <a:extLst>
                <a:ext uri="{FF2B5EF4-FFF2-40B4-BE49-F238E27FC236}">
                  <a16:creationId xmlns:a16="http://schemas.microsoft.com/office/drawing/2014/main" xmlns="" id="{4F3FF0CD-CE67-4355-9283-0B21BCA4595A}"/>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rot="5400000">
              <a:off x="3086218" y="7403452"/>
              <a:ext cx="2433322" cy="716561"/>
            </a:xfrm>
            <a:prstGeom prst="rect">
              <a:avLst/>
            </a:prstGeom>
          </p:spPr>
        </p:pic>
        <p:pic>
          <p:nvPicPr>
            <p:cNvPr id="19" name="Graphic 18">
              <a:extLst>
                <a:ext uri="{FF2B5EF4-FFF2-40B4-BE49-F238E27FC236}">
                  <a16:creationId xmlns:a16="http://schemas.microsoft.com/office/drawing/2014/main" xmlns="" id="{601F05A6-01BD-454E-BC64-31370A0CCAEB}"/>
                </a:ext>
              </a:extLst>
            </p:cNvPr>
            <p:cNvPicPr>
              <a:picLocks noChangeAspect="1"/>
            </p:cNvPicPr>
            <p:nvPr userDrawn="1"/>
          </p:nvPicPr>
          <p:blipFill>
            <a:blip r:embed="rId12">
              <a:extLst>
                <a:ext uri="{96DAC541-7B7A-43D3-8B79-37D633B846F1}">
                  <asvg:svgBlip xmlns:asvg="http://schemas.microsoft.com/office/drawing/2016/SVG/main" xmlns="" r:embed="rId13"/>
                </a:ext>
              </a:extLst>
            </a:blip>
            <a:stretch>
              <a:fillRect/>
            </a:stretch>
          </p:blipFill>
          <p:spPr>
            <a:xfrm rot="5400000">
              <a:off x="4840398" y="8315478"/>
              <a:ext cx="1376373" cy="601328"/>
            </a:xfrm>
            <a:prstGeom prst="rect">
              <a:avLst/>
            </a:prstGeom>
          </p:spPr>
        </p:pic>
        <p:pic>
          <p:nvPicPr>
            <p:cNvPr id="21" name="Graphic 20">
              <a:extLst>
                <a:ext uri="{FF2B5EF4-FFF2-40B4-BE49-F238E27FC236}">
                  <a16:creationId xmlns:a16="http://schemas.microsoft.com/office/drawing/2014/main" xmlns="" id="{1612DADF-4130-40F3-94BD-7682212130C4}"/>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rot="5858511">
              <a:off x="5447588" y="8385058"/>
              <a:ext cx="1186671" cy="1186671"/>
            </a:xfrm>
            <a:prstGeom prst="rect">
              <a:avLst/>
            </a:prstGeom>
          </p:spPr>
        </p:pic>
        <p:pic>
          <p:nvPicPr>
            <p:cNvPr id="23" name="Graphic 22">
              <a:extLst>
                <a:ext uri="{FF2B5EF4-FFF2-40B4-BE49-F238E27FC236}">
                  <a16:creationId xmlns:a16="http://schemas.microsoft.com/office/drawing/2014/main" xmlns="" id="{49DCDD84-2D81-4542-B7C4-2F2C241122D9}"/>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rot="5400000">
              <a:off x="5143674" y="5824660"/>
              <a:ext cx="1097280" cy="577516"/>
            </a:xfrm>
            <a:prstGeom prst="rect">
              <a:avLst/>
            </a:prstGeom>
          </p:spPr>
        </p:pic>
        <p:pic>
          <p:nvPicPr>
            <p:cNvPr id="25" name="Graphic 24">
              <a:extLst>
                <a:ext uri="{FF2B5EF4-FFF2-40B4-BE49-F238E27FC236}">
                  <a16:creationId xmlns:a16="http://schemas.microsoft.com/office/drawing/2014/main" xmlns="" id="{F67B1CA6-BFD5-440F-9AD1-D0F52509EDC8}"/>
                </a:ext>
              </a:extLst>
            </p:cNvPr>
            <p:cNvPicPr>
              <a:picLocks noChangeAspect="1"/>
            </p:cNvPicPr>
            <p:nvPr userDrawn="1"/>
          </p:nvPicPr>
          <p:blipFill>
            <a:blip r:embed="rId16">
              <a:extLst>
                <a:ext uri="{96DAC541-7B7A-43D3-8B79-37D633B846F1}">
                  <asvg:svgBlip xmlns:asvg="http://schemas.microsoft.com/office/drawing/2016/SVG/main" xmlns="" r:embed="rId17"/>
                </a:ext>
              </a:extLst>
            </a:blip>
            <a:stretch>
              <a:fillRect/>
            </a:stretch>
          </p:blipFill>
          <p:spPr>
            <a:xfrm rot="1811532">
              <a:off x="4911049" y="5769057"/>
              <a:ext cx="925817" cy="484952"/>
            </a:xfrm>
            <a:prstGeom prst="rect">
              <a:avLst/>
            </a:prstGeom>
          </p:spPr>
        </p:pic>
        <p:pic>
          <p:nvPicPr>
            <p:cNvPr id="27" name="Graphic 26">
              <a:extLst>
                <a:ext uri="{FF2B5EF4-FFF2-40B4-BE49-F238E27FC236}">
                  <a16:creationId xmlns:a16="http://schemas.microsoft.com/office/drawing/2014/main" xmlns="" id="{18C9021C-D2A6-4E8B-83A9-C816B35B11FE}"/>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rot="5130331">
              <a:off x="4154068" y="1072538"/>
              <a:ext cx="913917" cy="913917"/>
            </a:xfrm>
            <a:prstGeom prst="rect">
              <a:avLst/>
            </a:prstGeom>
          </p:spPr>
        </p:pic>
      </p:grpSp>
      <p:sp>
        <p:nvSpPr>
          <p:cNvPr id="31" name="Text Placeholder 30">
            <a:extLst>
              <a:ext uri="{FF2B5EF4-FFF2-40B4-BE49-F238E27FC236}">
                <a16:creationId xmlns:a16="http://schemas.microsoft.com/office/drawing/2014/main" xmlns="" id="{1AA3816E-56CF-49CF-9936-A9557B147E5D}"/>
              </a:ext>
            </a:extLst>
          </p:cNvPr>
          <p:cNvSpPr>
            <a:spLocks noGrp="1"/>
          </p:cNvSpPr>
          <p:nvPr>
            <p:ph type="body" sz="quarter" idx="16" hasCustomPrompt="1"/>
          </p:nvPr>
        </p:nvSpPr>
        <p:spPr>
          <a:xfrm rot="5400000">
            <a:off x="3358794" y="1514824"/>
            <a:ext cx="1977354" cy="2948752"/>
          </a:xfrm>
        </p:spPr>
        <p:txBody>
          <a:bodyPr/>
          <a:lstStyle>
            <a:lvl1pPr marL="0" indent="0" algn="ctr">
              <a:buNone/>
              <a:defRPr sz="22500">
                <a:latin typeface="+mj-lt"/>
              </a:defRPr>
            </a:lvl1pPr>
            <a:lvl2pPr marL="502920" indent="0">
              <a:buNone/>
              <a:defRPr sz="1000"/>
            </a:lvl2pPr>
            <a:lvl3pPr marL="1005840" indent="0">
              <a:buNone/>
              <a:defRPr sz="1000"/>
            </a:lvl3pPr>
            <a:lvl4pPr marL="1508760" indent="0">
              <a:buNone/>
              <a:defRPr sz="1000"/>
            </a:lvl4pPr>
            <a:lvl5pPr marL="2011680" indent="0">
              <a:buNone/>
              <a:defRPr sz="1000"/>
            </a:lvl5pPr>
          </a:lstStyle>
          <a:p>
            <a:pPr lvl="0"/>
            <a:r>
              <a:rPr lang="en-US" dirty="0"/>
              <a:t>#</a:t>
            </a:r>
          </a:p>
        </p:txBody>
      </p:sp>
      <p:sp>
        <p:nvSpPr>
          <p:cNvPr id="36" name="Text Placeholder 30">
            <a:extLst>
              <a:ext uri="{FF2B5EF4-FFF2-40B4-BE49-F238E27FC236}">
                <a16:creationId xmlns:a16="http://schemas.microsoft.com/office/drawing/2014/main" xmlns="" id="{8D8E49E0-9C56-435B-9730-DB43A3EC0E3C}"/>
              </a:ext>
            </a:extLst>
          </p:cNvPr>
          <p:cNvSpPr>
            <a:spLocks noGrp="1"/>
          </p:cNvSpPr>
          <p:nvPr>
            <p:ph type="body" sz="quarter" idx="17" hasCustomPrompt="1"/>
          </p:nvPr>
        </p:nvSpPr>
        <p:spPr>
          <a:xfrm rot="5400000">
            <a:off x="3358794" y="6125565"/>
            <a:ext cx="1977354" cy="2948752"/>
          </a:xfrm>
        </p:spPr>
        <p:txBody>
          <a:bodyPr/>
          <a:lstStyle>
            <a:lvl1pPr marL="0" indent="0" algn="ctr">
              <a:buNone/>
              <a:defRPr sz="22500">
                <a:latin typeface="+mj-lt"/>
              </a:defRPr>
            </a:lvl1pPr>
            <a:lvl2pPr marL="502920" indent="0">
              <a:buNone/>
              <a:defRPr sz="1000"/>
            </a:lvl2pPr>
            <a:lvl3pPr marL="1005840" indent="0">
              <a:buNone/>
              <a:defRPr sz="1000"/>
            </a:lvl3pPr>
            <a:lvl4pPr marL="1508760" indent="0">
              <a:buNone/>
              <a:defRPr sz="1000"/>
            </a:lvl4pPr>
            <a:lvl5pPr marL="2011680" indent="0">
              <a:buNone/>
              <a:defRPr sz="1000"/>
            </a:lvl5pPr>
          </a:lstStyle>
          <a:p>
            <a:pPr lvl="0"/>
            <a:r>
              <a:rPr lang="en-US" dirty="0"/>
              <a:t>#</a:t>
            </a:r>
          </a:p>
        </p:txBody>
      </p:sp>
    </p:spTree>
    <p:extLst>
      <p:ext uri="{BB962C8B-B14F-4D97-AF65-F5344CB8AC3E}">
        <p14:creationId xmlns:p14="http://schemas.microsoft.com/office/powerpoint/2010/main" val="1511707881"/>
      </p:ext>
    </p:extLst>
  </p:cSld>
  <p:clrMapOvr>
    <a:masterClrMapping/>
  </p:clrMapOvr>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rland / Banner 3">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xmlns="" id="{E6733D24-B0C2-4A35-8544-3BA0A386AEA1}"/>
              </a:ext>
              <a:ext uri="{C183D7F6-B498-43B3-948B-1728B52AA6E4}">
                <adec:decorative xmlns:adec="http://schemas.microsoft.com/office/drawing/2017/decorative" xmlns="" val="1"/>
              </a:ext>
            </a:extLst>
          </p:cNvPr>
          <p:cNvSpPr/>
          <p:nvPr userDrawn="1"/>
        </p:nvSpPr>
        <p:spPr>
          <a:xfrm rot="10800000" flipH="1">
            <a:off x="749808" y="713232"/>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37" name="Freeform: Shape 36">
            <a:extLst>
              <a:ext uri="{FF2B5EF4-FFF2-40B4-BE49-F238E27FC236}">
                <a16:creationId xmlns:a16="http://schemas.microsoft.com/office/drawing/2014/main" xmlns="" id="{55D91356-CDB3-4A85-AA37-A35C1C007B93}"/>
              </a:ext>
              <a:ext uri="{C183D7F6-B498-43B3-948B-1728B52AA6E4}">
                <adec:decorative xmlns:adec="http://schemas.microsoft.com/office/drawing/2017/decorative" xmlns="" val="1"/>
              </a:ext>
            </a:extLst>
          </p:cNvPr>
          <p:cNvSpPr/>
          <p:nvPr userDrawn="1"/>
        </p:nvSpPr>
        <p:spPr>
          <a:xfrm rot="10800000" flipH="1">
            <a:off x="749808" y="5303520"/>
            <a:ext cx="6400800" cy="457200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2" name="Title 1"/>
          <p:cNvSpPr>
            <a:spLocks noGrp="1"/>
          </p:cNvSpPr>
          <p:nvPr>
            <p:ph type="title"/>
          </p:nvPr>
        </p:nvSpPr>
        <p:spPr/>
        <p:txBody>
          <a:bodyPr/>
          <a:lstStyle>
            <a:lvl1pPr>
              <a:defRPr sz="1000" b="0"/>
            </a:lvl1pPr>
          </a:lstStyle>
          <a:p>
            <a:r>
              <a:rPr lang="en-US" noProof="0"/>
              <a:t>Click to edit Master title style</a:t>
            </a:r>
          </a:p>
        </p:txBody>
      </p:sp>
      <p:sp>
        <p:nvSpPr>
          <p:cNvPr id="3" name="Oval 2">
            <a:extLst>
              <a:ext uri="{FF2B5EF4-FFF2-40B4-BE49-F238E27FC236}">
                <a16:creationId xmlns:a16="http://schemas.microsoft.com/office/drawing/2014/main" xmlns="" id="{F8AFD069-ADE6-45E4-A7A5-25FE9E038811}"/>
              </a:ext>
              <a:ext uri="{C183D7F6-B498-43B3-948B-1728B52AA6E4}">
                <adec:decorative xmlns:adec="http://schemas.microsoft.com/office/drawing/2017/decorative" xmlns="" val="1"/>
              </a:ext>
            </a:extLst>
          </p:cNvPr>
          <p:cNvSpPr/>
          <p:nvPr userDrawn="1"/>
        </p:nvSpPr>
        <p:spPr>
          <a:xfrm>
            <a:off x="6272784" y="2893757"/>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xmlns="" id="{B1A3AA2E-B6AA-41D1-89A9-E63667027CCC}"/>
              </a:ext>
              <a:ext uri="{C183D7F6-B498-43B3-948B-1728B52AA6E4}">
                <adec:decorative xmlns:adec="http://schemas.microsoft.com/office/drawing/2017/decorative" xmlns="" val="1"/>
              </a:ext>
            </a:extLst>
          </p:cNvPr>
          <p:cNvSpPr/>
          <p:nvPr userDrawn="1"/>
        </p:nvSpPr>
        <p:spPr>
          <a:xfrm>
            <a:off x="6272784" y="7469523"/>
            <a:ext cx="2286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xmlns="" id="{1FB97993-05DE-4E12-9A30-46492AFE7893}"/>
              </a:ext>
              <a:ext uri="{C183D7F6-B498-43B3-948B-1728B52AA6E4}">
                <adec:decorative xmlns:adec="http://schemas.microsoft.com/office/drawing/2017/decorative" xmlns="" val="1"/>
              </a:ext>
            </a:extLst>
          </p:cNvPr>
          <p:cNvSpPr/>
          <p:nvPr userDrawn="1"/>
        </p:nvSpPr>
        <p:spPr>
          <a:xfrm rot="10800000" flipH="1">
            <a:off x="1143000" y="868680"/>
            <a:ext cx="5760720" cy="420624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7" name="Freeform: Shape 6">
            <a:extLst>
              <a:ext uri="{FF2B5EF4-FFF2-40B4-BE49-F238E27FC236}">
                <a16:creationId xmlns:a16="http://schemas.microsoft.com/office/drawing/2014/main" xmlns="" id="{7A5FCBBF-2ACA-4632-9628-1DA44B9B2578}"/>
              </a:ext>
              <a:ext uri="{C183D7F6-B498-43B3-948B-1728B52AA6E4}">
                <adec:decorative xmlns:adec="http://schemas.microsoft.com/office/drawing/2017/decorative" xmlns="" val="1"/>
              </a:ext>
            </a:extLst>
          </p:cNvPr>
          <p:cNvSpPr/>
          <p:nvPr userDrawn="1"/>
        </p:nvSpPr>
        <p:spPr>
          <a:xfrm rot="10800000" flipH="1">
            <a:off x="1143000" y="5486400"/>
            <a:ext cx="5760720" cy="4206240"/>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82550" cap="rnd">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54" noProof="0" dirty="0"/>
          </a:p>
        </p:txBody>
      </p:sp>
      <p:sp>
        <p:nvSpPr>
          <p:cNvPr id="24" name="Text Placeholder 30">
            <a:extLst>
              <a:ext uri="{FF2B5EF4-FFF2-40B4-BE49-F238E27FC236}">
                <a16:creationId xmlns:a16="http://schemas.microsoft.com/office/drawing/2014/main" xmlns="" id="{29C35C29-38E4-4C98-87FD-459C0D9C5574}"/>
              </a:ext>
            </a:extLst>
          </p:cNvPr>
          <p:cNvSpPr>
            <a:spLocks noGrp="1"/>
          </p:cNvSpPr>
          <p:nvPr>
            <p:ph type="body" sz="quarter" idx="16" hasCustomPrompt="1"/>
          </p:nvPr>
        </p:nvSpPr>
        <p:spPr>
          <a:xfrm rot="5400000">
            <a:off x="3081403" y="1565758"/>
            <a:ext cx="2605414" cy="2830881"/>
          </a:xfrm>
        </p:spPr>
        <p:txBody>
          <a:bodyPr anchor="ctr"/>
          <a:lstStyle>
            <a:lvl1pPr marL="0" indent="0" algn="ctr">
              <a:spcBef>
                <a:spcPts val="0"/>
              </a:spcBef>
              <a:buNone/>
              <a:defRPr sz="22500">
                <a:latin typeface="+mj-lt"/>
              </a:defRPr>
            </a:lvl1pPr>
            <a:lvl2pPr marL="502920" indent="0">
              <a:buNone/>
              <a:defRPr sz="1000"/>
            </a:lvl2pPr>
            <a:lvl3pPr marL="1005840" indent="0">
              <a:buNone/>
              <a:defRPr sz="1000"/>
            </a:lvl3pPr>
            <a:lvl4pPr marL="1508760" indent="0">
              <a:buNone/>
              <a:defRPr sz="1000"/>
            </a:lvl4pPr>
            <a:lvl5pPr marL="2011680" indent="0">
              <a:buNone/>
              <a:defRPr sz="1000"/>
            </a:lvl5pPr>
          </a:lstStyle>
          <a:p>
            <a:pPr lvl="0"/>
            <a:r>
              <a:rPr lang="en-US" dirty="0"/>
              <a:t>#</a:t>
            </a:r>
          </a:p>
        </p:txBody>
      </p:sp>
      <p:sp>
        <p:nvSpPr>
          <p:cNvPr id="26" name="Text Placeholder 30">
            <a:extLst>
              <a:ext uri="{FF2B5EF4-FFF2-40B4-BE49-F238E27FC236}">
                <a16:creationId xmlns:a16="http://schemas.microsoft.com/office/drawing/2014/main" xmlns="" id="{27FBAC44-EE5C-46C9-82A2-3D58746AFC62}"/>
              </a:ext>
            </a:extLst>
          </p:cNvPr>
          <p:cNvSpPr>
            <a:spLocks noGrp="1"/>
          </p:cNvSpPr>
          <p:nvPr>
            <p:ph type="body" sz="quarter" idx="17" hasCustomPrompt="1"/>
          </p:nvPr>
        </p:nvSpPr>
        <p:spPr>
          <a:xfrm rot="5400000">
            <a:off x="3081402" y="6166267"/>
            <a:ext cx="2605416" cy="2830881"/>
          </a:xfrm>
        </p:spPr>
        <p:txBody>
          <a:bodyPr anchor="ctr"/>
          <a:lstStyle>
            <a:lvl1pPr marL="0" indent="0" algn="ctr">
              <a:spcBef>
                <a:spcPts val="0"/>
              </a:spcBef>
              <a:buNone/>
              <a:defRPr sz="22500">
                <a:solidFill>
                  <a:schemeClr val="bg1"/>
                </a:solidFill>
                <a:latin typeface="+mj-lt"/>
              </a:defRPr>
            </a:lvl1pPr>
            <a:lvl2pPr marL="502920" indent="0">
              <a:buNone/>
              <a:defRPr sz="1000"/>
            </a:lvl2pPr>
            <a:lvl3pPr marL="1005840" indent="0">
              <a:buNone/>
              <a:defRPr sz="1000"/>
            </a:lvl3pPr>
            <a:lvl4pPr marL="1508760" indent="0">
              <a:buNone/>
              <a:defRPr sz="1000"/>
            </a:lvl4pPr>
            <a:lvl5pPr marL="2011680" indent="0">
              <a:buNone/>
              <a:defRPr sz="1000"/>
            </a:lvl5pPr>
          </a:lstStyle>
          <a:p>
            <a:pPr lvl="0"/>
            <a:r>
              <a:rPr lang="en-US" dirty="0"/>
              <a:t>#</a:t>
            </a:r>
          </a:p>
        </p:txBody>
      </p:sp>
    </p:spTree>
    <p:extLst>
      <p:ext uri="{BB962C8B-B14F-4D97-AF65-F5344CB8AC3E}">
        <p14:creationId xmlns:p14="http://schemas.microsoft.com/office/powerpoint/2010/main" val="2028520944"/>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7196" y="-12419"/>
            <a:ext cx="7794334" cy="10083238"/>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18160" y="894080"/>
            <a:ext cx="5395556" cy="1937173"/>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59" y="3168866"/>
            <a:ext cx="5395557" cy="5691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94469" y="8860666"/>
            <a:ext cx="581512" cy="535517"/>
          </a:xfrm>
          <a:prstGeom prst="rect">
            <a:avLst/>
          </a:prstGeom>
        </p:spPr>
        <p:txBody>
          <a:bodyPr vert="horz" lIns="91440" tIns="45720" rIns="91440" bIns="45720" rtlCol="0" anchor="ctr"/>
          <a:lstStyle>
            <a:lvl1pPr algn="r">
              <a:defRPr sz="765">
                <a:solidFill>
                  <a:schemeClr val="tx1">
                    <a:tint val="75000"/>
                  </a:schemeClr>
                </a:solidFill>
              </a:defRPr>
            </a:lvl1pPr>
          </a:lstStyle>
          <a:p>
            <a:fld id="{B61BEF0D-F0BB-DE4B-95CE-6DB70DBA9567}" type="datetimeFigureOut">
              <a:rPr lang="en-US" smtClean="0"/>
              <a:pPr/>
              <a:t>9/10/2024</a:t>
            </a:fld>
            <a:endParaRPr lang="en-US" dirty="0"/>
          </a:p>
        </p:txBody>
      </p:sp>
      <p:sp>
        <p:nvSpPr>
          <p:cNvPr id="5" name="Footer Placeholder 4"/>
          <p:cNvSpPr>
            <a:spLocks noGrp="1"/>
          </p:cNvSpPr>
          <p:nvPr>
            <p:ph type="ftr" sz="quarter" idx="3"/>
          </p:nvPr>
        </p:nvSpPr>
        <p:spPr>
          <a:xfrm>
            <a:off x="518160" y="8860666"/>
            <a:ext cx="3929527" cy="535517"/>
          </a:xfrm>
          <a:prstGeom prst="rect">
            <a:avLst/>
          </a:prstGeom>
        </p:spPr>
        <p:txBody>
          <a:bodyPr vert="horz" lIns="91440" tIns="45720" rIns="91440" bIns="45720" rtlCol="0" anchor="ctr"/>
          <a:lstStyle>
            <a:lvl1pPr algn="l">
              <a:defRPr sz="76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77975" y="8860666"/>
            <a:ext cx="435742" cy="535517"/>
          </a:xfrm>
          <a:prstGeom prst="rect">
            <a:avLst/>
          </a:prstGeom>
        </p:spPr>
        <p:txBody>
          <a:bodyPr vert="horz" lIns="91440" tIns="45720" rIns="91440" bIns="45720" rtlCol="0" anchor="ctr"/>
          <a:lstStyle>
            <a:lvl1pPr algn="r">
              <a:defRPr sz="765">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395151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01" r:id="rId19"/>
    <p:sldLayoutId id="2147483692" r:id="rId20"/>
    <p:sldLayoutId id="2147483687" r:id="rId21"/>
    <p:sldLayoutId id="2147483698" r:id="rId22"/>
    <p:sldLayoutId id="2147483696" r:id="rId23"/>
  </p:sldLayoutIdLst>
  <p:hf sldNum="0" hdr="0" dt="0"/>
  <p:txStyles>
    <p:titleStyle>
      <a:lvl1pPr algn="l" defTabSz="388620" rtl="0" eaLnBrk="1" latinLnBrk="0" hangingPunct="1">
        <a:spcBef>
          <a:spcPct val="0"/>
        </a:spcBef>
        <a:buNone/>
        <a:defRPr sz="306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91465" indent="-291465" algn="l" defTabSz="388620" rtl="0" eaLnBrk="1" latinLnBrk="0" hangingPunct="1">
        <a:spcBef>
          <a:spcPts val="850"/>
        </a:spcBef>
        <a:spcAft>
          <a:spcPts val="0"/>
        </a:spcAft>
        <a:buClr>
          <a:schemeClr val="accent1"/>
        </a:buClr>
        <a:buSzPct val="80000"/>
        <a:buFont typeface="Wingdings 3" charset="2"/>
        <a:buChar char=""/>
        <a:defRPr sz="1530" kern="1200">
          <a:solidFill>
            <a:schemeClr val="tx1">
              <a:lumMod val="75000"/>
              <a:lumOff val="25000"/>
            </a:schemeClr>
          </a:solidFill>
          <a:latin typeface="+mn-lt"/>
          <a:ea typeface="+mn-ea"/>
          <a:cs typeface="+mn-cs"/>
        </a:defRPr>
      </a:lvl1pPr>
      <a:lvl2pPr marL="631508" indent="-242888" algn="l" defTabSz="388620" rtl="0" eaLnBrk="1" latinLnBrk="0" hangingPunct="1">
        <a:spcBef>
          <a:spcPts val="850"/>
        </a:spcBef>
        <a:spcAft>
          <a:spcPts val="0"/>
        </a:spcAft>
        <a:buClr>
          <a:schemeClr val="accent1"/>
        </a:buClr>
        <a:buSzPct val="80000"/>
        <a:buFont typeface="Wingdings 3" charset="2"/>
        <a:buChar char=""/>
        <a:defRPr sz="1360" kern="1200">
          <a:solidFill>
            <a:schemeClr val="tx1">
              <a:lumMod val="75000"/>
              <a:lumOff val="25000"/>
            </a:schemeClr>
          </a:solidFill>
          <a:latin typeface="+mn-lt"/>
          <a:ea typeface="+mn-ea"/>
          <a:cs typeface="+mn-cs"/>
        </a:defRPr>
      </a:lvl2pPr>
      <a:lvl3pPr marL="971550" indent="-194310" algn="l" defTabSz="388620" rtl="0" eaLnBrk="1" latinLnBrk="0" hangingPunct="1">
        <a:spcBef>
          <a:spcPts val="850"/>
        </a:spcBef>
        <a:spcAft>
          <a:spcPts val="0"/>
        </a:spcAft>
        <a:buClr>
          <a:schemeClr val="accent1"/>
        </a:buClr>
        <a:buSzPct val="80000"/>
        <a:buFont typeface="Wingdings 3" charset="2"/>
        <a:buChar char=""/>
        <a:defRPr sz="1190" kern="1200">
          <a:solidFill>
            <a:schemeClr val="tx1">
              <a:lumMod val="75000"/>
              <a:lumOff val="25000"/>
            </a:schemeClr>
          </a:solidFill>
          <a:latin typeface="+mn-lt"/>
          <a:ea typeface="+mn-ea"/>
          <a:cs typeface="+mn-cs"/>
        </a:defRPr>
      </a:lvl3pPr>
      <a:lvl4pPr marL="136017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4pPr>
      <a:lvl5pPr marL="174879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5pPr>
      <a:lvl6pPr marL="213741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6pPr>
      <a:lvl7pPr marL="252603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7pPr>
      <a:lvl8pPr marL="291465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8pPr>
      <a:lvl9pPr marL="330327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9pPr>
    </p:bodyStyle>
    <p:otherStyle>
      <a:defPPr>
        <a:defRPr lang="en-US"/>
      </a:defPPr>
      <a:lvl1pPr marL="0" algn="l" defTabSz="388620" rtl="0" eaLnBrk="1" latinLnBrk="0" hangingPunct="1">
        <a:defRPr sz="1530" kern="1200">
          <a:solidFill>
            <a:schemeClr val="tx1"/>
          </a:solidFill>
          <a:latin typeface="+mn-lt"/>
          <a:ea typeface="+mn-ea"/>
          <a:cs typeface="+mn-cs"/>
        </a:defRPr>
      </a:lvl1pPr>
      <a:lvl2pPr marL="388620" algn="l" defTabSz="388620" rtl="0" eaLnBrk="1" latinLnBrk="0" hangingPunct="1">
        <a:defRPr sz="1530" kern="1200">
          <a:solidFill>
            <a:schemeClr val="tx1"/>
          </a:solidFill>
          <a:latin typeface="+mn-lt"/>
          <a:ea typeface="+mn-ea"/>
          <a:cs typeface="+mn-cs"/>
        </a:defRPr>
      </a:lvl2pPr>
      <a:lvl3pPr marL="777240" algn="l" defTabSz="388620" rtl="0" eaLnBrk="1" latinLnBrk="0" hangingPunct="1">
        <a:defRPr sz="1530" kern="1200">
          <a:solidFill>
            <a:schemeClr val="tx1"/>
          </a:solidFill>
          <a:latin typeface="+mn-lt"/>
          <a:ea typeface="+mn-ea"/>
          <a:cs typeface="+mn-cs"/>
        </a:defRPr>
      </a:lvl3pPr>
      <a:lvl4pPr marL="1165860" algn="l" defTabSz="388620" rtl="0" eaLnBrk="1" latinLnBrk="0" hangingPunct="1">
        <a:defRPr sz="1530" kern="1200">
          <a:solidFill>
            <a:schemeClr val="tx1"/>
          </a:solidFill>
          <a:latin typeface="+mn-lt"/>
          <a:ea typeface="+mn-ea"/>
          <a:cs typeface="+mn-cs"/>
        </a:defRPr>
      </a:lvl4pPr>
      <a:lvl5pPr marL="1554480" algn="l" defTabSz="388620" rtl="0" eaLnBrk="1" latinLnBrk="0" hangingPunct="1">
        <a:defRPr sz="1530" kern="1200">
          <a:solidFill>
            <a:schemeClr val="tx1"/>
          </a:solidFill>
          <a:latin typeface="+mn-lt"/>
          <a:ea typeface="+mn-ea"/>
          <a:cs typeface="+mn-cs"/>
        </a:defRPr>
      </a:lvl5pPr>
      <a:lvl6pPr marL="1943100" algn="l" defTabSz="388620" rtl="0" eaLnBrk="1" latinLnBrk="0" hangingPunct="1">
        <a:defRPr sz="1530" kern="1200">
          <a:solidFill>
            <a:schemeClr val="tx1"/>
          </a:solidFill>
          <a:latin typeface="+mn-lt"/>
          <a:ea typeface="+mn-ea"/>
          <a:cs typeface="+mn-cs"/>
        </a:defRPr>
      </a:lvl6pPr>
      <a:lvl7pPr marL="2331720" algn="l" defTabSz="388620" rtl="0" eaLnBrk="1" latinLnBrk="0" hangingPunct="1">
        <a:defRPr sz="1530" kern="1200">
          <a:solidFill>
            <a:schemeClr val="tx1"/>
          </a:solidFill>
          <a:latin typeface="+mn-lt"/>
          <a:ea typeface="+mn-ea"/>
          <a:cs typeface="+mn-cs"/>
        </a:defRPr>
      </a:lvl7pPr>
      <a:lvl8pPr marL="2720340" algn="l" defTabSz="388620" rtl="0" eaLnBrk="1" latinLnBrk="0" hangingPunct="1">
        <a:defRPr sz="1530" kern="1200">
          <a:solidFill>
            <a:schemeClr val="tx1"/>
          </a:solidFill>
          <a:latin typeface="+mn-lt"/>
          <a:ea typeface="+mn-ea"/>
          <a:cs typeface="+mn-cs"/>
        </a:defRPr>
      </a:lvl8pPr>
      <a:lvl9pPr marL="3108960" algn="l" defTabSz="38862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47000">
              <a:schemeClr val="accent1">
                <a:lumMod val="45000"/>
                <a:lumOff val="55000"/>
              </a:schemeClr>
            </a:gs>
            <a:gs pos="91000">
              <a:schemeClr val="accent1">
                <a:alpha val="62000"/>
                <a:lumMod val="41000"/>
                <a:lumOff val="59000"/>
              </a:schemeClr>
            </a:gs>
            <a:gs pos="69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85" y="914401"/>
            <a:ext cx="6254742" cy="8545286"/>
          </a:xfrm>
          <a:prstGeom prst="rect">
            <a:avLst/>
          </a:prstGeom>
          <a:ln>
            <a:solidFill>
              <a:srgbClr val="393939"/>
            </a:solidFill>
          </a:ln>
          <a:effectLst>
            <a:softEdge rad="635000"/>
          </a:effectLst>
        </p:spPr>
      </p:pic>
      <p:sp>
        <p:nvSpPr>
          <p:cNvPr id="2" name="Title 1">
            <a:extLst>
              <a:ext uri="{FF2B5EF4-FFF2-40B4-BE49-F238E27FC236}">
                <a16:creationId xmlns:a16="http://schemas.microsoft.com/office/drawing/2014/main" xmlns="" id="{BE6744B7-58E2-41A8-9E39-3F6DA224204A}"/>
              </a:ext>
            </a:extLst>
          </p:cNvPr>
          <p:cNvSpPr>
            <a:spLocks noGrp="1"/>
          </p:cNvSpPr>
          <p:nvPr>
            <p:ph type="title"/>
          </p:nvPr>
        </p:nvSpPr>
        <p:spPr>
          <a:xfrm>
            <a:off x="1507495" y="2813538"/>
            <a:ext cx="4932375" cy="4501661"/>
          </a:xfrm>
        </p:spPr>
        <p:txBody>
          <a:bodyPr>
            <a:normAutofit fontScale="90000"/>
          </a:bodyPr>
          <a:lstStyle/>
          <a:p>
            <a:r>
              <a:rPr lang="en-US" sz="2800" b="1" i="1" dirty="0" smtClean="0">
                <a:solidFill>
                  <a:srgbClr val="FFC000"/>
                </a:solidFill>
                <a:latin typeface="Eras Demi ITC" panose="020B0805030504020804" pitchFamily="34" charset="0"/>
              </a:rPr>
              <a:t>Effective &amp; successful STUDY METHODS</a:t>
            </a:r>
            <a:br>
              <a:rPr lang="en-US" sz="2800" b="1" i="1" dirty="0" smtClean="0">
                <a:solidFill>
                  <a:srgbClr val="FFC000"/>
                </a:solidFill>
                <a:latin typeface="Eras Demi ITC" panose="020B0805030504020804" pitchFamily="34" charset="0"/>
              </a:rPr>
            </a:br>
            <a:r>
              <a:rPr lang="en-US" sz="2800" b="1" i="1" dirty="0" smtClean="0">
                <a:solidFill>
                  <a:srgbClr val="FFC000"/>
                </a:solidFill>
                <a:latin typeface="Eras Demi ITC" panose="020B0805030504020804" pitchFamily="34" charset="0"/>
              </a:rPr>
              <a:t>to improve your Academic results</a:t>
            </a:r>
            <a:endParaRPr lang="en-US" sz="2800" b="1" i="1" dirty="0">
              <a:solidFill>
                <a:srgbClr val="FFC000"/>
              </a:solidFill>
              <a:latin typeface="Eras Demi ITC" panose="020B0805030504020804" pitchFamily="34" charset="0"/>
            </a:endParaRPr>
          </a:p>
        </p:txBody>
      </p:sp>
      <p:sp>
        <p:nvSpPr>
          <p:cNvPr id="5" name="Subtitle 4">
            <a:extLst>
              <a:ext uri="{FF2B5EF4-FFF2-40B4-BE49-F238E27FC236}">
                <a16:creationId xmlns:a16="http://schemas.microsoft.com/office/drawing/2014/main" xmlns="" id="{AB11813E-6D7A-4CE3-B75E-1174FD9000DE}"/>
              </a:ext>
            </a:extLst>
          </p:cNvPr>
          <p:cNvSpPr>
            <a:spLocks noGrp="1"/>
          </p:cNvSpPr>
          <p:nvPr>
            <p:ph type="subTitle" idx="1"/>
          </p:nvPr>
        </p:nvSpPr>
        <p:spPr>
          <a:xfrm>
            <a:off x="1332530" y="8375929"/>
            <a:ext cx="5107340" cy="832318"/>
          </a:xfrm>
        </p:spPr>
        <p:txBody>
          <a:bodyPr>
            <a:normAutofit fontScale="92500" lnSpcReduction="10000"/>
          </a:bodyPr>
          <a:lstStyle/>
          <a:p>
            <a:r>
              <a:rPr lang="en-US" noProof="1" smtClean="0"/>
              <a:t>An Effective Guide to Successful </a:t>
            </a:r>
            <a:r>
              <a:rPr lang="en-US" noProof="1"/>
              <a:t>Study Processes</a:t>
            </a:r>
          </a:p>
        </p:txBody>
      </p:sp>
      <p:sp>
        <p:nvSpPr>
          <p:cNvPr id="6" name="Subtitle 4">
            <a:extLst>
              <a:ext uri="{FF2B5EF4-FFF2-40B4-BE49-F238E27FC236}">
                <a16:creationId xmlns:a16="http://schemas.microsoft.com/office/drawing/2014/main" xmlns="" id="{AB11813E-6D7A-4CE3-B75E-1174FD9000DE}"/>
              </a:ext>
            </a:extLst>
          </p:cNvPr>
          <p:cNvSpPr txBox="1">
            <a:spLocks/>
          </p:cNvSpPr>
          <p:nvPr/>
        </p:nvSpPr>
        <p:spPr>
          <a:xfrm>
            <a:off x="4873809" y="9219065"/>
            <a:ext cx="2609608" cy="365760"/>
          </a:xfrm>
          <a:prstGeom prst="rect">
            <a:avLst/>
          </a:prstGeom>
        </p:spPr>
        <p:txBody>
          <a:bodyPr vert="horz" lIns="0" tIns="0" rIns="0" bIns="0" rtlCol="0">
            <a:noAutofit/>
          </a:bodyPr>
          <a:lstStyle>
            <a:lvl1pPr marL="0" indent="0" algn="ctr" defTabSz="1005840" rtl="0" eaLnBrk="1" latinLnBrk="0" hangingPunct="1">
              <a:lnSpc>
                <a:spcPct val="90000"/>
              </a:lnSpc>
              <a:spcBef>
                <a:spcPts val="1100"/>
              </a:spcBef>
              <a:buFont typeface="Arial" panose="020B0604020202020204" pitchFamily="34" charset="0"/>
              <a:buNone/>
              <a:defRPr sz="2800" kern="1200">
                <a:solidFill>
                  <a:schemeClr val="bg1"/>
                </a:solidFill>
                <a:latin typeface="+mn-lt"/>
                <a:ea typeface="+mn-ea"/>
                <a:cs typeface="+mn-cs"/>
              </a:defRPr>
            </a:lvl1pPr>
            <a:lvl2pPr marL="502920" indent="0" algn="ctr" defTabSz="1005840" rtl="0" eaLnBrk="1" latinLnBrk="0" hangingPunct="1">
              <a:lnSpc>
                <a:spcPct val="90000"/>
              </a:lnSpc>
              <a:spcBef>
                <a:spcPts val="550"/>
              </a:spcBef>
              <a:buFont typeface="Arial" panose="020B0604020202020204" pitchFamily="34" charset="0"/>
              <a:buNone/>
              <a:defRPr sz="2200" kern="1200">
                <a:solidFill>
                  <a:schemeClr val="tx1"/>
                </a:solidFill>
                <a:latin typeface="+mn-lt"/>
                <a:ea typeface="+mn-ea"/>
                <a:cs typeface="+mn-cs"/>
              </a:defRPr>
            </a:lvl2pPr>
            <a:lvl3pPr marL="1005840" indent="0" algn="ctr" defTabSz="1005840" rtl="0" eaLnBrk="1" latinLnBrk="0" hangingPunct="1">
              <a:lnSpc>
                <a:spcPct val="90000"/>
              </a:lnSpc>
              <a:spcBef>
                <a:spcPts val="550"/>
              </a:spcBef>
              <a:buFont typeface="Arial" panose="020B0604020202020204" pitchFamily="34" charset="0"/>
              <a:buNone/>
              <a:defRPr sz="1980" kern="1200">
                <a:solidFill>
                  <a:schemeClr val="tx1"/>
                </a:solidFill>
                <a:latin typeface="+mn-lt"/>
                <a:ea typeface="+mn-ea"/>
                <a:cs typeface="+mn-cs"/>
              </a:defRPr>
            </a:lvl3pPr>
            <a:lvl4pPr marL="15087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4pPr>
            <a:lvl5pPr marL="201168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5pPr>
            <a:lvl6pPr marL="251460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6pPr>
            <a:lvl7pPr marL="301752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7pPr>
            <a:lvl8pPr marL="352044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8pPr>
            <a:lvl9pPr marL="40233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9pPr>
          </a:lstStyle>
          <a:p>
            <a:r>
              <a:rPr lang="en-US" sz="1200" b="1" noProof="1" smtClean="0">
                <a:solidFill>
                  <a:srgbClr val="C29B32"/>
                </a:solidFill>
              </a:rPr>
              <a:t>@Flowerbed Project NZ</a:t>
            </a:r>
            <a:endParaRPr lang="en-US" sz="1200" b="1" noProof="1">
              <a:solidFill>
                <a:srgbClr val="C29B32"/>
              </a:solidFill>
            </a:endParaRPr>
          </a:p>
        </p:txBody>
      </p:sp>
    </p:spTree>
    <p:extLst>
      <p:ext uri="{BB962C8B-B14F-4D97-AF65-F5344CB8AC3E}">
        <p14:creationId xmlns:p14="http://schemas.microsoft.com/office/powerpoint/2010/main" val="310508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341" y="3918858"/>
            <a:ext cx="4227777" cy="2492220"/>
          </a:xfrm>
          <a:prstGeom prst="rect">
            <a:avLst/>
          </a:prstGeom>
        </p:spPr>
      </p:pic>
      <p:sp>
        <p:nvSpPr>
          <p:cNvPr id="53" name="TextBox 52"/>
          <p:cNvSpPr txBox="1"/>
          <p:nvPr/>
        </p:nvSpPr>
        <p:spPr>
          <a:xfrm>
            <a:off x="518160" y="573211"/>
            <a:ext cx="6454140" cy="9356408"/>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endParaRPr lang="en-NZ" dirty="0" smtClean="0">
              <a:ln w="0"/>
              <a:effectLst>
                <a:outerShdw blurRad="38100" dist="19050" dir="2700000" algn="tl" rotWithShape="0">
                  <a:schemeClr val="dk1">
                    <a:alpha val="40000"/>
                  </a:schemeClr>
                </a:outerShdw>
              </a:effectLst>
            </a:endParaRPr>
          </a:p>
          <a:p>
            <a:r>
              <a:rPr lang="en-NZ" b="1" dirty="0" smtClean="0">
                <a:ln w="0"/>
                <a:effectLst>
                  <a:outerShdw blurRad="38100" dist="19050" dir="2700000" algn="tl" rotWithShape="0">
                    <a:schemeClr val="dk1">
                      <a:alpha val="40000"/>
                    </a:schemeClr>
                  </a:outerShdw>
                </a:effectLst>
              </a:rPr>
              <a:t>The aims of this established methods are to:</a:t>
            </a:r>
          </a:p>
          <a:p>
            <a:endParaRPr lang="en-NZ" b="1" dirty="0" smtClean="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Establish your best practice study foundation for your guaranteed success</a:t>
            </a: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Undoubtedly improve </a:t>
            </a:r>
            <a:r>
              <a:rPr lang="en-NZ" dirty="0">
                <a:ln w="0"/>
                <a:effectLst>
                  <a:outerShdw blurRad="38100" dist="19050" dir="2700000" algn="tl" rotWithShape="0">
                    <a:schemeClr val="dk1">
                      <a:alpha val="40000"/>
                    </a:schemeClr>
                  </a:outerShdw>
                </a:effectLst>
              </a:rPr>
              <a:t>your </a:t>
            </a:r>
            <a:r>
              <a:rPr lang="en-NZ" dirty="0" smtClean="0">
                <a:ln w="0"/>
                <a:effectLst>
                  <a:outerShdw blurRad="38100" dist="19050" dir="2700000" algn="tl" rotWithShape="0">
                    <a:schemeClr val="dk1">
                      <a:alpha val="40000"/>
                    </a:schemeClr>
                  </a:outerShdw>
                </a:effectLst>
              </a:rPr>
              <a:t>grades</a:t>
            </a:r>
          </a:p>
          <a:p>
            <a:pPr marL="604144" lvl="1" indent="-285750">
              <a:buFont typeface="Courier New" panose="02070309020205020404" pitchFamily="49" charset="0"/>
              <a:buChar char="o"/>
            </a:pPr>
            <a:r>
              <a:rPr lang="en-NZ" dirty="0">
                <a:ln w="0"/>
                <a:effectLst>
                  <a:outerShdw blurRad="38100" dist="19050" dir="2700000" algn="tl" rotWithShape="0">
                    <a:schemeClr val="dk1">
                      <a:alpha val="40000"/>
                    </a:schemeClr>
                  </a:outerShdw>
                </a:effectLst>
              </a:rPr>
              <a:t>Be fully in control of your end result and </a:t>
            </a:r>
            <a:r>
              <a:rPr lang="en-NZ" dirty="0" smtClean="0">
                <a:ln w="0"/>
                <a:effectLst>
                  <a:outerShdw blurRad="38100" dist="19050" dir="2700000" algn="tl" rotWithShape="0">
                    <a:schemeClr val="dk1">
                      <a:alpha val="40000"/>
                    </a:schemeClr>
                  </a:outerShdw>
                </a:effectLst>
              </a:rPr>
              <a:t>grades</a:t>
            </a: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Prevent </a:t>
            </a:r>
            <a:r>
              <a:rPr lang="en-NZ" dirty="0">
                <a:ln w="0"/>
                <a:effectLst>
                  <a:outerShdw blurRad="38100" dist="19050" dir="2700000" algn="tl" rotWithShape="0">
                    <a:schemeClr val="dk1">
                      <a:alpha val="40000"/>
                    </a:schemeClr>
                  </a:outerShdw>
                </a:effectLst>
              </a:rPr>
              <a:t>pressure cooker </a:t>
            </a:r>
            <a:r>
              <a:rPr lang="en-NZ" dirty="0" smtClean="0">
                <a:ln w="0"/>
                <a:effectLst>
                  <a:outerShdw blurRad="38100" dist="19050" dir="2700000" algn="tl" rotWithShape="0">
                    <a:schemeClr val="dk1">
                      <a:alpha val="40000"/>
                    </a:schemeClr>
                  </a:outerShdw>
                </a:effectLst>
              </a:rPr>
              <a:t>scenarios </a:t>
            </a:r>
            <a:r>
              <a:rPr lang="en-NZ" dirty="0">
                <a:ln w="0"/>
                <a:effectLst>
                  <a:outerShdw blurRad="38100" dist="19050" dir="2700000" algn="tl" rotWithShape="0">
                    <a:schemeClr val="dk1">
                      <a:alpha val="40000"/>
                    </a:schemeClr>
                  </a:outerShdw>
                </a:effectLst>
              </a:rPr>
              <a:t>leading up to exams </a:t>
            </a:r>
            <a:endParaRPr lang="en-NZ" dirty="0" smtClean="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Maintain </a:t>
            </a:r>
            <a:r>
              <a:rPr lang="en-NZ" dirty="0">
                <a:ln w="0"/>
                <a:effectLst>
                  <a:outerShdw blurRad="38100" dist="19050" dir="2700000" algn="tl" rotWithShape="0">
                    <a:schemeClr val="dk1">
                      <a:alpha val="40000"/>
                    </a:schemeClr>
                  </a:outerShdw>
                </a:effectLst>
              </a:rPr>
              <a:t>calm under pressure during </a:t>
            </a:r>
            <a:r>
              <a:rPr lang="en-NZ" dirty="0" smtClean="0">
                <a:ln w="0"/>
                <a:effectLst>
                  <a:outerShdw blurRad="38100" dist="19050" dir="2700000" algn="tl" rotWithShape="0">
                    <a:schemeClr val="dk1">
                      <a:alpha val="40000"/>
                    </a:schemeClr>
                  </a:outerShdw>
                </a:effectLst>
              </a:rPr>
              <a:t>examinations</a:t>
            </a: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Become competitive with other students which is a healthy measuring guide on your improvements</a:t>
            </a:r>
            <a:endParaRPr lang="en-NZ" dirty="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Positively Invest in </a:t>
            </a:r>
            <a:r>
              <a:rPr lang="en-NZ" dirty="0" smtClean="0"/>
              <a:t>your education by applying these calculated study methods which will </a:t>
            </a:r>
            <a:r>
              <a:rPr lang="en-NZ" dirty="0" smtClean="0">
                <a:ln w="0"/>
                <a:effectLst>
                  <a:outerShdw blurRad="38100" dist="19050" dir="2700000" algn="tl" rotWithShape="0">
                    <a:schemeClr val="dk1">
                      <a:alpha val="40000"/>
                    </a:schemeClr>
                  </a:outerShdw>
                </a:effectLst>
              </a:rPr>
              <a:t>improve </a:t>
            </a:r>
            <a:r>
              <a:rPr lang="en-NZ" dirty="0">
                <a:ln w="0"/>
                <a:effectLst>
                  <a:outerShdw blurRad="38100" dist="19050" dir="2700000" algn="tl" rotWithShape="0">
                    <a:schemeClr val="dk1">
                      <a:alpha val="40000"/>
                    </a:schemeClr>
                  </a:outerShdw>
                </a:effectLst>
              </a:rPr>
              <a:t>your chances </a:t>
            </a:r>
            <a:r>
              <a:rPr lang="en-NZ" dirty="0" smtClean="0">
                <a:ln w="0"/>
                <a:effectLst>
                  <a:outerShdw blurRad="38100" dist="19050" dir="2700000" algn="tl" rotWithShape="0">
                    <a:schemeClr val="dk1">
                      <a:alpha val="40000"/>
                    </a:schemeClr>
                  </a:outerShdw>
                </a:effectLst>
              </a:rPr>
              <a:t>of better </a:t>
            </a:r>
            <a:r>
              <a:rPr lang="en-NZ" dirty="0">
                <a:ln w="0"/>
                <a:effectLst>
                  <a:outerShdw blurRad="38100" dist="19050" dir="2700000" algn="tl" rotWithShape="0">
                    <a:schemeClr val="dk1">
                      <a:alpha val="40000"/>
                    </a:schemeClr>
                  </a:outerShdw>
                </a:effectLst>
              </a:rPr>
              <a:t>career </a:t>
            </a:r>
            <a:r>
              <a:rPr lang="en-NZ" dirty="0" smtClean="0">
                <a:ln w="0"/>
                <a:effectLst>
                  <a:outerShdw blurRad="38100" dist="19050" dir="2700000" algn="tl" rotWithShape="0">
                    <a:schemeClr val="dk1">
                      <a:alpha val="40000"/>
                    </a:schemeClr>
                  </a:outerShdw>
                </a:effectLst>
              </a:rPr>
              <a:t>prospects</a:t>
            </a:r>
            <a:endParaRPr lang="en-NZ" dirty="0" smtClean="0"/>
          </a:p>
          <a:p>
            <a:pPr marL="604144" lvl="1" indent="-285750">
              <a:buFont typeface="Courier New" panose="02070309020205020404" pitchFamily="49" charset="0"/>
              <a:buChar char="o"/>
            </a:pPr>
            <a:r>
              <a:rPr lang="en-NZ" dirty="0" smtClean="0"/>
              <a:t>Celebrate your moment of victory when your results are announced </a:t>
            </a:r>
          </a:p>
          <a:p>
            <a:endParaRPr lang="en-NZ" dirty="0">
              <a:ln w="0"/>
              <a:effectLst>
                <a:outerShdw blurRad="38100" dist="19050" dir="2700000" algn="tl" rotWithShape="0">
                  <a:schemeClr val="dk1">
                    <a:alpha val="40000"/>
                  </a:schemeClr>
                </a:outerShdw>
              </a:effectLst>
            </a:endParaRPr>
          </a:p>
          <a:p>
            <a:r>
              <a:rPr lang="en-NZ" b="1" dirty="0" smtClean="0">
                <a:effectLst>
                  <a:outerShdw blurRad="38100" dist="38100" dir="2700000" algn="tl">
                    <a:srgbClr val="000000">
                      <a:alpha val="43137"/>
                    </a:srgbClr>
                  </a:outerShdw>
                </a:effectLst>
              </a:rPr>
              <a:t>Build Personal Motivation</a:t>
            </a:r>
          </a:p>
          <a:p>
            <a:endParaRPr lang="en-NZ" b="1" dirty="0" smtClean="0">
              <a:effectLst>
                <a:outerShdw blurRad="38100" dist="38100" dir="2700000" algn="tl">
                  <a:srgbClr val="000000">
                    <a:alpha val="43137"/>
                  </a:srgbClr>
                </a:outerShdw>
              </a:effectLst>
            </a:endParaRPr>
          </a:p>
          <a:p>
            <a:r>
              <a:rPr lang="en-NZ" dirty="0"/>
              <a:t>Big dreams need big efforts, and there is no shortcut to study. </a:t>
            </a:r>
            <a:r>
              <a:rPr lang="en-NZ" dirty="0" smtClean="0"/>
              <a:t>Studying can </a:t>
            </a:r>
            <a:r>
              <a:rPr lang="en-NZ" dirty="0"/>
              <a:t>be hard. When having tough times with your study or when exams </a:t>
            </a:r>
            <a:r>
              <a:rPr lang="en-NZ" dirty="0" smtClean="0"/>
              <a:t>become too </a:t>
            </a:r>
            <a:r>
              <a:rPr lang="en-NZ" dirty="0"/>
              <a:t>hard on you, it is </a:t>
            </a:r>
            <a:r>
              <a:rPr lang="en-NZ" dirty="0" smtClean="0"/>
              <a:t>normal to become frustrated </a:t>
            </a:r>
            <a:r>
              <a:rPr lang="en-NZ" dirty="0"/>
              <a:t>and forget the very purpose and goal for which you are </a:t>
            </a:r>
            <a:r>
              <a:rPr lang="en-NZ" dirty="0" smtClean="0"/>
              <a:t>studying.</a:t>
            </a:r>
            <a:endParaRPr lang="en-NZ" b="1" dirty="0" smtClean="0"/>
          </a:p>
          <a:p>
            <a:r>
              <a:rPr lang="en-NZ" dirty="0" smtClean="0"/>
              <a:t>For starters, discuss your current knowledge of a subject in terms what is needed to pass an exam with your teacher. Teachers will provide the most valuable input in determining how much effort you would need to put into improving your grades or for an examination. </a:t>
            </a:r>
          </a:p>
          <a:p>
            <a:r>
              <a:rPr lang="en-NZ" dirty="0"/>
              <a:t>D</a:t>
            </a:r>
            <a:r>
              <a:rPr lang="en-NZ" dirty="0" smtClean="0"/>
              <a:t>etermine and write </a:t>
            </a:r>
            <a:r>
              <a:rPr lang="en-NZ" dirty="0"/>
              <a:t>down your </a:t>
            </a:r>
            <a:r>
              <a:rPr lang="en-NZ" dirty="0" smtClean="0"/>
              <a:t>goal and final grade for each subject and paste them in a place where you will constantly have a visual of your goals. To know what you want as an end result is the greatest starting point for any goal. In this way you are giving yourself the power to determine your result. </a:t>
            </a:r>
            <a:endParaRPr lang="en-NZ" b="1" dirty="0" smtClean="0"/>
          </a:p>
          <a:p>
            <a:r>
              <a:rPr lang="en-NZ" dirty="0" smtClean="0"/>
              <a:t>Research </a:t>
            </a:r>
            <a:r>
              <a:rPr lang="en-NZ" dirty="0"/>
              <a:t>suggests that written goals have a visual impact on our brains, and it increases the probability of their achievements </a:t>
            </a:r>
            <a:r>
              <a:rPr lang="en-NZ" dirty="0" smtClean="0"/>
              <a:t>by a drastic margin so, </a:t>
            </a:r>
            <a:r>
              <a:rPr lang="en-NZ" dirty="0"/>
              <a:t>f</a:t>
            </a:r>
            <a:r>
              <a:rPr lang="en-NZ" dirty="0" smtClean="0"/>
              <a:t>ocus </a:t>
            </a:r>
            <a:r>
              <a:rPr lang="en-NZ" dirty="0"/>
              <a:t>on the exam, and it will be over before you know </a:t>
            </a:r>
            <a:r>
              <a:rPr lang="en-NZ" dirty="0" smtClean="0"/>
              <a:t>it. </a:t>
            </a:r>
          </a:p>
          <a:p>
            <a:endParaRPr lang="en-NZ" dirty="0" smtClean="0">
              <a:ln w="0"/>
              <a:effectLst>
                <a:outerShdw blurRad="38100" dist="19050" dir="2700000" algn="tl" rotWithShape="0">
                  <a:schemeClr val="dk1">
                    <a:alpha val="40000"/>
                  </a:schemeClr>
                </a:outerShdw>
              </a:effectLst>
            </a:endParaRPr>
          </a:p>
          <a:p>
            <a:r>
              <a:rPr lang="en-NZ" b="1" dirty="0" smtClean="0">
                <a:ln w="0"/>
                <a:effectLst>
                  <a:outerShdw blurRad="38100" dist="19050" dir="2700000" algn="tl" rotWithShape="0">
                    <a:schemeClr val="dk1">
                      <a:alpha val="40000"/>
                    </a:schemeClr>
                  </a:outerShdw>
                </a:effectLst>
              </a:rPr>
              <a:t>Establish a realistic timeline</a:t>
            </a:r>
          </a:p>
          <a:p>
            <a:endParaRPr lang="en-NZ" b="1" dirty="0" smtClean="0">
              <a:ln w="0"/>
              <a:effectLst>
                <a:outerShdw blurRad="38100" dist="19050" dir="2700000" algn="tl" rotWithShape="0">
                  <a:schemeClr val="dk1">
                    <a:alpha val="40000"/>
                  </a:schemeClr>
                </a:outerShdw>
              </a:effectLst>
            </a:endParaRPr>
          </a:p>
          <a:p>
            <a:r>
              <a:rPr lang="en-NZ" dirty="0" smtClean="0"/>
              <a:t>Memorizing </a:t>
            </a:r>
            <a:r>
              <a:rPr lang="en-NZ" dirty="0"/>
              <a:t>the material you need the night before </a:t>
            </a:r>
            <a:r>
              <a:rPr lang="en-NZ" dirty="0" smtClean="0"/>
              <a:t>an examination is simply </a:t>
            </a:r>
            <a:r>
              <a:rPr lang="en-NZ" b="1" dirty="0" smtClean="0"/>
              <a:t>IMPRACTICLE!!</a:t>
            </a:r>
            <a:r>
              <a:rPr lang="en-NZ" b="1" dirty="0" smtClean="0">
                <a:ln w="0"/>
                <a:effectLst>
                  <a:outerShdw blurRad="38100" dist="19050" dir="2700000" algn="tl" rotWithShape="0">
                    <a:schemeClr val="dk1">
                      <a:alpha val="40000"/>
                    </a:schemeClr>
                  </a:outerShdw>
                </a:effectLst>
              </a:rPr>
              <a:t> </a:t>
            </a:r>
            <a:r>
              <a:rPr lang="en-NZ" dirty="0" smtClean="0"/>
              <a:t>Not </a:t>
            </a:r>
            <a:r>
              <a:rPr lang="en-NZ" dirty="0"/>
              <a:t>only are you less likely to retain the information you need, </a:t>
            </a:r>
            <a:r>
              <a:rPr lang="en-NZ" dirty="0" smtClean="0"/>
              <a:t>but you are jeopardising your chances of passing, increasing your anxiety level about the exam and decreasing your preparedness for what is to come. </a:t>
            </a:r>
          </a:p>
          <a:p>
            <a:r>
              <a:rPr lang="en-NZ" b="1" i="1" dirty="0" smtClean="0"/>
              <a:t>Last </a:t>
            </a:r>
            <a:r>
              <a:rPr lang="en-NZ" b="1" i="1" dirty="0"/>
              <a:t>minute cramming is far less likely to improve your </a:t>
            </a:r>
            <a:r>
              <a:rPr lang="en-NZ" b="1" i="1" dirty="0" smtClean="0"/>
              <a:t>grades!!!!!</a:t>
            </a:r>
            <a:endParaRPr lang="en-NZ" dirty="0">
              <a:ln w="0"/>
              <a:effectLst>
                <a:outerShdw blurRad="38100" dist="19050" dir="2700000" algn="tl" rotWithShape="0">
                  <a:schemeClr val="dk1">
                    <a:alpha val="40000"/>
                  </a:schemeClr>
                </a:outerShdw>
              </a:effectLst>
            </a:endParaRPr>
          </a:p>
          <a:p>
            <a:r>
              <a:rPr lang="en-NZ" dirty="0" smtClean="0">
                <a:ln w="0"/>
              </a:rPr>
              <a:t>Where you are sitting more than one examination, allow more time, preferably a couple of weeks in advance for your preparation</a:t>
            </a:r>
          </a:p>
          <a:p>
            <a:r>
              <a:rPr lang="en-NZ" dirty="0" smtClean="0"/>
              <a:t>Prepare a calendar and plan </a:t>
            </a:r>
            <a:r>
              <a:rPr lang="en-NZ" dirty="0"/>
              <a:t>your study hours during the time when you feel most active</a:t>
            </a:r>
            <a:r>
              <a:rPr lang="en-NZ" dirty="0" smtClean="0"/>
              <a:t>.</a:t>
            </a:r>
          </a:p>
          <a:p>
            <a:r>
              <a:rPr lang="en-NZ" dirty="0" smtClean="0"/>
              <a:t>Remember that when we </a:t>
            </a:r>
            <a:r>
              <a:rPr lang="en-NZ" dirty="0"/>
              <a:t>study for long hours, our brain gets exhausted and needs a break. If we keep studying without a break, it slows </a:t>
            </a:r>
            <a:r>
              <a:rPr lang="en-NZ" dirty="0" smtClean="0"/>
              <a:t>our performance. </a:t>
            </a:r>
          </a:p>
          <a:p>
            <a:pPr marL="604144" lvl="1" indent="-285750">
              <a:buFont typeface="Courier New" panose="02070309020205020404" pitchFamily="49" charset="0"/>
              <a:buChar char="o"/>
            </a:pPr>
            <a:r>
              <a:rPr lang="en-NZ" dirty="0" smtClean="0"/>
              <a:t>Take </a:t>
            </a:r>
            <a:r>
              <a:rPr lang="en-NZ" dirty="0"/>
              <a:t>frequent short breaks and infrequent long breaks </a:t>
            </a:r>
            <a:r>
              <a:rPr lang="en-NZ" dirty="0" smtClean="0"/>
              <a:t>to</a:t>
            </a:r>
          </a:p>
          <a:p>
            <a:pPr marL="604144" lvl="1" indent="-285750">
              <a:buFont typeface="Courier New" panose="02070309020205020404" pitchFamily="49" charset="0"/>
              <a:buChar char="o"/>
            </a:pPr>
            <a:r>
              <a:rPr lang="en-NZ" dirty="0" smtClean="0"/>
              <a:t>small </a:t>
            </a:r>
            <a:r>
              <a:rPr lang="en-NZ" dirty="0"/>
              <a:t>breaks </a:t>
            </a:r>
            <a:r>
              <a:rPr lang="en-NZ" dirty="0" smtClean="0"/>
              <a:t>of 5-10 minutes are advisable between </a:t>
            </a:r>
            <a:r>
              <a:rPr lang="en-NZ" dirty="0"/>
              <a:t>every 60-90 minutes of study time</a:t>
            </a:r>
            <a:r>
              <a:rPr lang="en-NZ" dirty="0" smtClean="0"/>
              <a:t>.</a:t>
            </a:r>
            <a:endParaRPr lang="en-NZ" dirty="0"/>
          </a:p>
        </p:txBody>
      </p:sp>
      <p:sp>
        <p:nvSpPr>
          <p:cNvPr id="5" name="Subtitle 4">
            <a:extLst>
              <a:ext uri="{FF2B5EF4-FFF2-40B4-BE49-F238E27FC236}">
                <a16:creationId xmlns:a16="http://schemas.microsoft.com/office/drawing/2014/main" xmlns="" id="{AB11813E-6D7A-4CE3-B75E-1174FD9000DE}"/>
              </a:ext>
            </a:extLst>
          </p:cNvPr>
          <p:cNvSpPr txBox="1">
            <a:spLocks/>
          </p:cNvSpPr>
          <p:nvPr/>
        </p:nvSpPr>
        <p:spPr>
          <a:xfrm>
            <a:off x="4754066" y="9692640"/>
            <a:ext cx="2609608" cy="365760"/>
          </a:xfrm>
          <a:prstGeom prst="rect">
            <a:avLst/>
          </a:prstGeom>
        </p:spPr>
        <p:txBody>
          <a:bodyPr vert="horz" lIns="0" tIns="0" rIns="0" bIns="0" rtlCol="0">
            <a:noAutofit/>
          </a:bodyPr>
          <a:lstStyle>
            <a:lvl1pPr marL="0" indent="0" algn="ctr" defTabSz="1005840" rtl="0" eaLnBrk="1" latinLnBrk="0" hangingPunct="1">
              <a:lnSpc>
                <a:spcPct val="90000"/>
              </a:lnSpc>
              <a:spcBef>
                <a:spcPts val="1100"/>
              </a:spcBef>
              <a:buFont typeface="Arial" panose="020B0604020202020204" pitchFamily="34" charset="0"/>
              <a:buNone/>
              <a:defRPr sz="2800" kern="1200">
                <a:solidFill>
                  <a:schemeClr val="bg1"/>
                </a:solidFill>
                <a:latin typeface="+mn-lt"/>
                <a:ea typeface="+mn-ea"/>
                <a:cs typeface="+mn-cs"/>
              </a:defRPr>
            </a:lvl1pPr>
            <a:lvl2pPr marL="502920" indent="0" algn="ctr" defTabSz="1005840" rtl="0" eaLnBrk="1" latinLnBrk="0" hangingPunct="1">
              <a:lnSpc>
                <a:spcPct val="90000"/>
              </a:lnSpc>
              <a:spcBef>
                <a:spcPts val="550"/>
              </a:spcBef>
              <a:buFont typeface="Arial" panose="020B0604020202020204" pitchFamily="34" charset="0"/>
              <a:buNone/>
              <a:defRPr sz="2200" kern="1200">
                <a:solidFill>
                  <a:schemeClr val="tx1"/>
                </a:solidFill>
                <a:latin typeface="+mn-lt"/>
                <a:ea typeface="+mn-ea"/>
                <a:cs typeface="+mn-cs"/>
              </a:defRPr>
            </a:lvl2pPr>
            <a:lvl3pPr marL="1005840" indent="0" algn="ctr" defTabSz="1005840" rtl="0" eaLnBrk="1" latinLnBrk="0" hangingPunct="1">
              <a:lnSpc>
                <a:spcPct val="90000"/>
              </a:lnSpc>
              <a:spcBef>
                <a:spcPts val="550"/>
              </a:spcBef>
              <a:buFont typeface="Arial" panose="020B0604020202020204" pitchFamily="34" charset="0"/>
              <a:buNone/>
              <a:defRPr sz="1980" kern="1200">
                <a:solidFill>
                  <a:schemeClr val="tx1"/>
                </a:solidFill>
                <a:latin typeface="+mn-lt"/>
                <a:ea typeface="+mn-ea"/>
                <a:cs typeface="+mn-cs"/>
              </a:defRPr>
            </a:lvl3pPr>
            <a:lvl4pPr marL="15087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4pPr>
            <a:lvl5pPr marL="201168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5pPr>
            <a:lvl6pPr marL="251460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6pPr>
            <a:lvl7pPr marL="301752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7pPr>
            <a:lvl8pPr marL="352044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8pPr>
            <a:lvl9pPr marL="40233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9pPr>
          </a:lstStyle>
          <a:p>
            <a:r>
              <a:rPr lang="en-US" sz="1200" b="1" noProof="1" smtClean="0">
                <a:solidFill>
                  <a:srgbClr val="C29B32"/>
                </a:solidFill>
              </a:rPr>
              <a:t>@Flowerbed Project NZ</a:t>
            </a:r>
            <a:endParaRPr lang="en-US" sz="1200" b="1" noProof="1">
              <a:solidFill>
                <a:srgbClr val="C29B32"/>
              </a:solidFill>
            </a:endParaRPr>
          </a:p>
        </p:txBody>
      </p:sp>
    </p:spTree>
    <p:extLst>
      <p:ext uri="{BB962C8B-B14F-4D97-AF65-F5344CB8AC3E}">
        <p14:creationId xmlns:p14="http://schemas.microsoft.com/office/powerpoint/2010/main" val="2662999480"/>
      </p:ext>
    </p:extLst>
  </p:cSld>
  <p:clrMapOvr>
    <a:masterClrMapping/>
  </p:clrMapOvr>
  <mc:AlternateContent xmlns:mc="http://schemas.openxmlformats.org/markup-compatibility/2006" xmlns:p14="http://schemas.microsoft.com/office/powerpoint/2010/main">
    <mc:Choice Requires="p14">
      <p:transition spd="slow" p14:dur="37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043531" y="4516973"/>
            <a:ext cx="606449" cy="464618"/>
          </a:xfrm>
          <a:prstGeom prst="rect">
            <a:avLst/>
          </a:prstGeom>
        </p:spPr>
      </p:pic>
      <p:pic>
        <p:nvPicPr>
          <p:cNvPr id="6" name="Picture 5"/>
          <p:cNvPicPr>
            <a:picLocks noChangeAspect="1"/>
          </p:cNvPicPr>
          <p:nvPr/>
        </p:nvPicPr>
        <p:blipFill>
          <a:blip r:embed="rId3"/>
          <a:stretch>
            <a:fillRect/>
          </a:stretch>
        </p:blipFill>
        <p:spPr>
          <a:xfrm>
            <a:off x="3714404" y="6971763"/>
            <a:ext cx="730285" cy="380792"/>
          </a:xfrm>
          <a:prstGeom prst="rect">
            <a:avLst/>
          </a:prstGeom>
        </p:spPr>
      </p:pic>
      <p:pic>
        <p:nvPicPr>
          <p:cNvPr id="7" name="Picture 6"/>
          <p:cNvPicPr>
            <a:picLocks noChangeAspect="1"/>
          </p:cNvPicPr>
          <p:nvPr/>
        </p:nvPicPr>
        <p:blipFill>
          <a:blip r:embed="rId4"/>
          <a:stretch>
            <a:fillRect/>
          </a:stretch>
        </p:blipFill>
        <p:spPr>
          <a:xfrm>
            <a:off x="5421086" y="5711809"/>
            <a:ext cx="774241" cy="279918"/>
          </a:xfrm>
          <a:prstGeom prst="rect">
            <a:avLst/>
          </a:prstGeom>
        </p:spPr>
      </p:pic>
      <p:pic>
        <p:nvPicPr>
          <p:cNvPr id="8" name="Picture 7"/>
          <p:cNvPicPr>
            <a:picLocks noChangeAspect="1"/>
          </p:cNvPicPr>
          <p:nvPr/>
        </p:nvPicPr>
        <p:blipFill>
          <a:blip r:embed="rId5"/>
          <a:stretch>
            <a:fillRect/>
          </a:stretch>
        </p:blipFill>
        <p:spPr>
          <a:xfrm>
            <a:off x="4949032" y="6494108"/>
            <a:ext cx="667997" cy="348112"/>
          </a:xfrm>
          <a:prstGeom prst="rect">
            <a:avLst/>
          </a:prstGeom>
        </p:spPr>
      </p:pic>
      <p:pic>
        <p:nvPicPr>
          <p:cNvPr id="10" name="Picture 9"/>
          <p:cNvPicPr>
            <a:picLocks noChangeAspect="1"/>
          </p:cNvPicPr>
          <p:nvPr/>
        </p:nvPicPr>
        <p:blipFill>
          <a:blip r:embed="rId6"/>
          <a:stretch>
            <a:fillRect/>
          </a:stretch>
        </p:blipFill>
        <p:spPr>
          <a:xfrm>
            <a:off x="4217627" y="4563626"/>
            <a:ext cx="731405" cy="559684"/>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7627" y="8068570"/>
            <a:ext cx="576850" cy="773740"/>
          </a:xfrm>
          <a:prstGeom prst="rect">
            <a:avLst/>
          </a:prstGeom>
        </p:spPr>
      </p:pic>
      <p:sp>
        <p:nvSpPr>
          <p:cNvPr id="53" name="TextBox 52"/>
          <p:cNvSpPr txBox="1"/>
          <p:nvPr/>
        </p:nvSpPr>
        <p:spPr>
          <a:xfrm>
            <a:off x="518160" y="563880"/>
            <a:ext cx="6263640" cy="9163406"/>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en-NZ" b="1" dirty="0">
                <a:ln w="0"/>
                <a:effectLst>
                  <a:outerShdw blurRad="38100" dist="19050" dir="2700000" algn="tl" rotWithShape="0">
                    <a:schemeClr val="dk1">
                      <a:alpha val="40000"/>
                    </a:schemeClr>
                  </a:outerShdw>
                </a:effectLst>
              </a:rPr>
              <a:t>Daily </a:t>
            </a:r>
            <a:r>
              <a:rPr lang="en-NZ" b="1" dirty="0" smtClean="0">
                <a:ln w="0"/>
                <a:effectLst>
                  <a:outerShdw blurRad="38100" dist="19050" dir="2700000" algn="tl" rotWithShape="0">
                    <a:schemeClr val="dk1">
                      <a:alpha val="40000"/>
                    </a:schemeClr>
                  </a:outerShdw>
                </a:effectLst>
              </a:rPr>
              <a:t>exercise</a:t>
            </a:r>
          </a:p>
          <a:p>
            <a:endParaRPr lang="en-NZ" b="1" dirty="0">
              <a:ln w="0"/>
              <a:effectLst>
                <a:outerShdw blurRad="38100" dist="19050" dir="2700000" algn="tl" rotWithShape="0">
                  <a:schemeClr val="dk1">
                    <a:alpha val="40000"/>
                  </a:schemeClr>
                </a:outerShdw>
              </a:effectLst>
            </a:endParaRPr>
          </a:p>
          <a:p>
            <a:r>
              <a:rPr lang="en-NZ" dirty="0"/>
              <a:t>Exercise is great for of relaxation but also re-energises and boosts your energy levels, Giving time to exercise is important to realign our focus but is also an effective tool for well planned breaks during study time. </a:t>
            </a:r>
          </a:p>
          <a:p>
            <a:endParaRPr lang="en-NZ" b="1" dirty="0" smtClean="0">
              <a:ln w="0"/>
              <a:effectLst>
                <a:outerShdw blurRad="38100" dist="19050" dir="2700000" algn="tl" rotWithShape="0">
                  <a:schemeClr val="dk1">
                    <a:alpha val="40000"/>
                  </a:schemeClr>
                </a:outerShdw>
              </a:effectLst>
            </a:endParaRPr>
          </a:p>
          <a:p>
            <a:r>
              <a:rPr lang="en-NZ" b="1" dirty="0" smtClean="0">
                <a:ln w="0"/>
                <a:effectLst>
                  <a:outerShdw blurRad="38100" dist="19050" dir="2700000" algn="tl" rotWithShape="0">
                    <a:schemeClr val="dk1">
                      <a:alpha val="40000"/>
                    </a:schemeClr>
                  </a:outerShdw>
                </a:effectLst>
              </a:rPr>
              <a:t>Mobile Devices and Social Media Platforms</a:t>
            </a:r>
          </a:p>
          <a:p>
            <a:endParaRPr lang="en-NZ" b="1" dirty="0" smtClean="0">
              <a:ln w="0"/>
              <a:effectLst>
                <a:outerShdw blurRad="38100" dist="19050" dir="2700000" algn="tl" rotWithShape="0">
                  <a:schemeClr val="dk1">
                    <a:alpha val="40000"/>
                  </a:schemeClr>
                </a:outerShdw>
              </a:effectLst>
            </a:endParaRPr>
          </a:p>
          <a:p>
            <a:r>
              <a:rPr lang="en-NZ" dirty="0"/>
              <a:t>When preparing for exams or just studying in normal routine, </a:t>
            </a:r>
            <a:r>
              <a:rPr lang="en-NZ" dirty="0" smtClean="0"/>
              <a:t>limit </a:t>
            </a:r>
            <a:r>
              <a:rPr lang="en-NZ" dirty="0"/>
              <a:t>Time on your phone, electronic devices and Social media</a:t>
            </a:r>
            <a:r>
              <a:rPr lang="en-NZ" dirty="0" smtClean="0"/>
              <a:t>. </a:t>
            </a:r>
            <a:r>
              <a:rPr lang="en-NZ" dirty="0"/>
              <a:t>This is by far the best advice to stay </a:t>
            </a:r>
            <a:r>
              <a:rPr lang="en-NZ" dirty="0" smtClean="0"/>
              <a:t>focused.</a:t>
            </a:r>
          </a:p>
          <a:p>
            <a:r>
              <a:rPr lang="en-NZ" dirty="0" smtClean="0"/>
              <a:t>It would be good if you…..</a:t>
            </a:r>
            <a:endParaRPr lang="en-NZ" dirty="0"/>
          </a:p>
          <a:p>
            <a:pPr marL="604144" lvl="1" indent="-285750">
              <a:buFont typeface="Courier New" panose="02070309020205020404" pitchFamily="49" charset="0"/>
              <a:buChar char="o"/>
            </a:pPr>
            <a:r>
              <a:rPr lang="en-NZ" dirty="0" smtClean="0"/>
              <a:t>switch </a:t>
            </a:r>
            <a:r>
              <a:rPr lang="en-NZ" dirty="0"/>
              <a:t>your phone off </a:t>
            </a:r>
            <a:r>
              <a:rPr lang="en-NZ" dirty="0" smtClean="0"/>
              <a:t>and place it somewhere out of reach for easy access. </a:t>
            </a:r>
          </a:p>
          <a:p>
            <a:pPr marL="604144" lvl="1" indent="-285750">
              <a:buFont typeface="Courier New" panose="02070309020205020404" pitchFamily="49" charset="0"/>
              <a:buChar char="o"/>
            </a:pPr>
            <a:r>
              <a:rPr lang="en-NZ" dirty="0" smtClean="0"/>
              <a:t>or put </a:t>
            </a:r>
            <a:r>
              <a:rPr lang="en-NZ" dirty="0"/>
              <a:t>it on silent or Do-Not-Disturb mode. </a:t>
            </a:r>
            <a:endParaRPr lang="en-NZ" b="1" dirty="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dirty="0" smtClean="0"/>
              <a:t>postpone </a:t>
            </a:r>
            <a:r>
              <a:rPr lang="en-NZ" dirty="0"/>
              <a:t>updating your </a:t>
            </a:r>
            <a:r>
              <a:rPr lang="en-NZ" dirty="0" smtClean="0"/>
              <a:t>status on social platforms</a:t>
            </a:r>
          </a:p>
          <a:p>
            <a:pPr marL="604144" lvl="1" indent="-285750">
              <a:buFont typeface="Courier New" panose="02070309020205020404" pitchFamily="49" charset="0"/>
              <a:buChar char="o"/>
            </a:pPr>
            <a:r>
              <a:rPr lang="en-NZ" dirty="0"/>
              <a:t>leave your newsfeed to a later </a:t>
            </a:r>
            <a:r>
              <a:rPr lang="en-NZ" dirty="0" smtClean="0"/>
              <a:t>date as </a:t>
            </a:r>
            <a:r>
              <a:rPr lang="en-NZ" dirty="0"/>
              <a:t>t</a:t>
            </a:r>
            <a:r>
              <a:rPr lang="en-NZ" dirty="0" smtClean="0"/>
              <a:t>he </a:t>
            </a:r>
            <a:r>
              <a:rPr lang="en-NZ" dirty="0"/>
              <a:t>endless </a:t>
            </a:r>
            <a:r>
              <a:rPr lang="en-NZ" dirty="0" smtClean="0"/>
              <a:t>time spent on social </a:t>
            </a:r>
            <a:r>
              <a:rPr lang="en-NZ" dirty="0"/>
              <a:t>media will consume all your time and </a:t>
            </a:r>
            <a:r>
              <a:rPr lang="en-NZ" dirty="0" smtClean="0"/>
              <a:t>effort</a:t>
            </a:r>
            <a:r>
              <a:rPr lang="en-NZ" dirty="0"/>
              <a:t> </a:t>
            </a:r>
            <a:r>
              <a:rPr lang="en-NZ" dirty="0" smtClean="0"/>
              <a:t>which is a distraction.</a:t>
            </a:r>
          </a:p>
          <a:p>
            <a:endParaRPr lang="en-NZ" dirty="0" smtClean="0"/>
          </a:p>
          <a:p>
            <a:r>
              <a:rPr lang="en-NZ" dirty="0" smtClean="0">
                <a:ln w="0"/>
                <a:solidFill>
                  <a:srgbClr val="FFC000"/>
                </a:solidFill>
                <a:effectLst>
                  <a:outerShdw blurRad="38100" dist="19050" dir="2700000" algn="tl" rotWithShape="0">
                    <a:schemeClr val="dk1">
                      <a:alpha val="40000"/>
                    </a:schemeClr>
                  </a:outerShdw>
                </a:effectLst>
              </a:rPr>
              <a:t>Once you have these processes in place, reward yourself with a token of your choice. Half your battle is won! </a:t>
            </a:r>
          </a:p>
          <a:p>
            <a:endParaRPr lang="en-NZ" dirty="0" smtClean="0">
              <a:ln w="0"/>
              <a:effectLst>
                <a:outerShdw blurRad="38100" dist="19050" dir="2700000" algn="tl" rotWithShape="0">
                  <a:schemeClr val="dk1">
                    <a:alpha val="40000"/>
                  </a:schemeClr>
                </a:outerShdw>
              </a:effectLst>
            </a:endParaRPr>
          </a:p>
          <a:p>
            <a:r>
              <a:rPr lang="en-NZ" b="1" dirty="0" smtClean="0">
                <a:ln w="0"/>
                <a:effectLst>
                  <a:outerShdw blurRad="38100" dist="19050" dir="2700000" algn="tl" rotWithShape="0">
                    <a:schemeClr val="dk1">
                      <a:alpha val="40000"/>
                    </a:schemeClr>
                  </a:outerShdw>
                </a:effectLst>
              </a:rPr>
              <a:t>When the Real Work starts!</a:t>
            </a:r>
            <a:endParaRPr lang="en-NZ" dirty="0">
              <a:ln w="0"/>
              <a:effectLst>
                <a:outerShdw blurRad="38100" dist="19050" dir="2700000" algn="tl" rotWithShape="0">
                  <a:schemeClr val="dk1">
                    <a:alpha val="40000"/>
                  </a:schemeClr>
                </a:outerShdw>
              </a:effectLst>
            </a:endParaRPr>
          </a:p>
          <a:p>
            <a:r>
              <a:rPr lang="en-NZ" b="1" dirty="0" smtClean="0">
                <a:ln w="0"/>
                <a:effectLst>
                  <a:outerShdw blurRad="38100" dist="38100" dir="2700000" algn="tl">
                    <a:srgbClr val="000000">
                      <a:alpha val="43137"/>
                    </a:srgbClr>
                  </a:outerShdw>
                </a:effectLst>
              </a:rPr>
              <a:t>Revision</a:t>
            </a:r>
            <a:endParaRPr lang="en-NZ" dirty="0">
              <a:ln w="0"/>
              <a:effectLst>
                <a:outerShdw blurRad="38100" dist="19050" dir="2700000" algn="tl" rotWithShape="0">
                  <a:schemeClr val="dk1">
                    <a:alpha val="40000"/>
                  </a:schemeClr>
                </a:outerShdw>
              </a:effectLst>
            </a:endParaRPr>
          </a:p>
          <a:p>
            <a:r>
              <a:rPr lang="en-NZ" dirty="0" smtClean="0">
                <a:ln w="0"/>
              </a:rPr>
              <a:t>Revision is a pivotal part in the human information retention process which keeps information fresh and readily available when needed or accessed.</a:t>
            </a:r>
          </a:p>
          <a:p>
            <a:r>
              <a:rPr lang="en-NZ" dirty="0" smtClean="0">
                <a:ln w="0"/>
              </a:rPr>
              <a:t>It is an integral part of exam success and offers you readily available facts saved in your memory bank which will boost your knowledge around a certain fact or set of facts.</a:t>
            </a:r>
          </a:p>
          <a:p>
            <a:r>
              <a:rPr lang="en-NZ" dirty="0" smtClean="0">
                <a:ln w="0"/>
              </a:rPr>
              <a:t>Remember to write down notes by hand as this method 100% guarantees and improves memory retention and forces us to summarize information in smaller chunks when we need to relay them. Revision is a repetitive process and repetition over a long period which increases your long term memory. </a:t>
            </a:r>
          </a:p>
          <a:p>
            <a:r>
              <a:rPr lang="en-NZ" dirty="0" smtClean="0">
                <a:ln w="0"/>
              </a:rPr>
              <a:t>Where needed, create flashcards which is a brilliant form of quick access to information stored in your memory banks. </a:t>
            </a:r>
            <a:endParaRPr lang="en-NZ" dirty="0">
              <a:ln w="0"/>
            </a:endParaRPr>
          </a:p>
          <a:p>
            <a:endParaRPr lang="en-NZ" dirty="0">
              <a:ln w="0"/>
              <a:effectLst>
                <a:outerShdw blurRad="38100" dist="19050" dir="2700000" algn="tl" rotWithShape="0">
                  <a:schemeClr val="dk1">
                    <a:alpha val="40000"/>
                  </a:schemeClr>
                </a:outerShdw>
              </a:effectLst>
            </a:endParaRPr>
          </a:p>
          <a:p>
            <a:r>
              <a:rPr lang="en-NZ" b="1" dirty="0" smtClean="0">
                <a:ln w="0"/>
                <a:effectLst>
                  <a:outerShdw blurRad="38100" dist="19050" dir="2700000" algn="tl" rotWithShape="0">
                    <a:schemeClr val="dk1">
                      <a:alpha val="40000"/>
                    </a:schemeClr>
                  </a:outerShdw>
                </a:effectLst>
              </a:rPr>
              <a:t>Find and work through previous question papers </a:t>
            </a:r>
          </a:p>
          <a:p>
            <a:endParaRPr lang="en-NZ" b="1" dirty="0" smtClean="0">
              <a:ln w="0"/>
              <a:effectLst>
                <a:outerShdw blurRad="38100" dist="19050" dir="2700000" algn="tl" rotWithShape="0">
                  <a:schemeClr val="dk1">
                    <a:alpha val="40000"/>
                  </a:schemeClr>
                </a:outerShdw>
              </a:effectLst>
            </a:endParaRPr>
          </a:p>
          <a:p>
            <a:r>
              <a:rPr lang="en-NZ" dirty="0" smtClean="0">
                <a:ln w="0"/>
                <a:effectLst>
                  <a:outerShdw blurRad="38100" dist="19050" dir="2700000" algn="tl" rotWithShape="0">
                    <a:schemeClr val="dk1">
                      <a:alpha val="40000"/>
                    </a:schemeClr>
                  </a:outerShdw>
                </a:effectLst>
              </a:rPr>
              <a:t>By studying old question papers, patterns of how questions are phrased and the mark allocation will easily be identifiable. Sit a practice paper in exam conditions at least once. </a:t>
            </a:r>
          </a:p>
          <a:p>
            <a:r>
              <a:rPr lang="en-NZ" dirty="0" smtClean="0">
                <a:ln w="0"/>
                <a:effectLst>
                  <a:outerShdw blurRad="38100" dist="19050" dir="2700000" algn="tl" rotWithShape="0">
                    <a:schemeClr val="dk1">
                      <a:alpha val="40000"/>
                    </a:schemeClr>
                  </a:outerShdw>
                </a:effectLst>
              </a:rPr>
              <a:t>The exam conditions help tremendously with:</a:t>
            </a:r>
          </a:p>
          <a:p>
            <a:pPr marL="604144" lvl="1" indent="-285750">
              <a:buFont typeface="Courier New" panose="02070309020205020404" pitchFamily="49" charset="0"/>
              <a:buChar char="o"/>
            </a:pPr>
            <a:r>
              <a:rPr lang="en-NZ" dirty="0">
                <a:ln w="0"/>
                <a:effectLst>
                  <a:outerShdw blurRad="38100" dist="19050" dir="2700000" algn="tl" rotWithShape="0">
                    <a:schemeClr val="dk1">
                      <a:alpha val="40000"/>
                    </a:schemeClr>
                  </a:outerShdw>
                </a:effectLst>
              </a:rPr>
              <a:t>t</a:t>
            </a:r>
            <a:r>
              <a:rPr lang="en-NZ" dirty="0" smtClean="0">
                <a:ln w="0"/>
                <a:effectLst>
                  <a:outerShdw blurRad="38100" dist="19050" dir="2700000" algn="tl" rotWithShape="0">
                    <a:schemeClr val="dk1">
                      <a:alpha val="40000"/>
                    </a:schemeClr>
                  </a:outerShdw>
                </a:effectLst>
              </a:rPr>
              <a:t>ime management during examination</a:t>
            </a:r>
          </a:p>
          <a:p>
            <a:pPr marL="604144" lvl="1" indent="-285750">
              <a:buFont typeface="Courier New" panose="02070309020205020404" pitchFamily="49" charset="0"/>
              <a:buChar char="o"/>
            </a:pPr>
            <a:r>
              <a:rPr lang="en-NZ" dirty="0">
                <a:ln w="0"/>
                <a:effectLst>
                  <a:outerShdw blurRad="38100" dist="19050" dir="2700000" algn="tl" rotWithShape="0">
                    <a:schemeClr val="dk1">
                      <a:alpha val="40000"/>
                    </a:schemeClr>
                  </a:outerShdw>
                </a:effectLst>
              </a:rPr>
              <a:t>p</a:t>
            </a:r>
            <a:r>
              <a:rPr lang="en-NZ" dirty="0" smtClean="0">
                <a:ln w="0"/>
                <a:effectLst>
                  <a:outerShdw blurRad="38100" dist="19050" dir="2700000" algn="tl" rotWithShape="0">
                    <a:schemeClr val="dk1">
                      <a:alpha val="40000"/>
                    </a:schemeClr>
                  </a:outerShdw>
                </a:effectLst>
              </a:rPr>
              <a:t>oints allocation awareness</a:t>
            </a:r>
          </a:p>
          <a:p>
            <a:pPr marL="604144" lvl="1" indent="-285750">
              <a:buFont typeface="Courier New" panose="02070309020205020404" pitchFamily="49" charset="0"/>
              <a:buChar char="o"/>
            </a:pPr>
            <a:r>
              <a:rPr lang="en-NZ" dirty="0" smtClean="0">
                <a:ln w="0"/>
                <a:effectLst>
                  <a:outerShdw blurRad="38100" dist="19050" dir="2700000" algn="tl" rotWithShape="0">
                    <a:schemeClr val="dk1">
                      <a:alpha val="40000"/>
                    </a:schemeClr>
                  </a:outerShdw>
                </a:effectLst>
              </a:rPr>
              <a:t>identifying and highlighting gaps in your knowledge on certain topics</a:t>
            </a:r>
          </a:p>
          <a:p>
            <a:r>
              <a:rPr lang="en-NZ" dirty="0" smtClean="0">
                <a:ln w="0"/>
                <a:effectLst>
                  <a:outerShdw blurRad="38100" dist="19050" dir="2700000" algn="tl" rotWithShape="0">
                    <a:schemeClr val="dk1">
                      <a:alpha val="40000"/>
                    </a:schemeClr>
                  </a:outerShdw>
                </a:effectLst>
              </a:rPr>
              <a:t>Hand the question paper and your answer sheet to your teacher / lecturer for marking. A teacher / lecturer’s input will provide valuable insight on how far off you are with preparations for an examination. </a:t>
            </a:r>
          </a:p>
        </p:txBody>
      </p:sp>
      <p:sp>
        <p:nvSpPr>
          <p:cNvPr id="11" name="Subtitle 4">
            <a:extLst>
              <a:ext uri="{FF2B5EF4-FFF2-40B4-BE49-F238E27FC236}">
                <a16:creationId xmlns:a16="http://schemas.microsoft.com/office/drawing/2014/main" xmlns="" id="{AB11813E-6D7A-4CE3-B75E-1174FD9000DE}"/>
              </a:ext>
            </a:extLst>
          </p:cNvPr>
          <p:cNvSpPr txBox="1">
            <a:spLocks/>
          </p:cNvSpPr>
          <p:nvPr/>
        </p:nvSpPr>
        <p:spPr>
          <a:xfrm>
            <a:off x="4583329" y="9544406"/>
            <a:ext cx="2609608" cy="365760"/>
          </a:xfrm>
          <a:prstGeom prst="rect">
            <a:avLst/>
          </a:prstGeom>
        </p:spPr>
        <p:txBody>
          <a:bodyPr vert="horz" lIns="0" tIns="0" rIns="0" bIns="0" rtlCol="0">
            <a:noAutofit/>
          </a:bodyPr>
          <a:lstStyle>
            <a:lvl1pPr marL="0" indent="0" algn="ctr" defTabSz="1005840" rtl="0" eaLnBrk="1" latinLnBrk="0" hangingPunct="1">
              <a:lnSpc>
                <a:spcPct val="90000"/>
              </a:lnSpc>
              <a:spcBef>
                <a:spcPts val="1100"/>
              </a:spcBef>
              <a:buFont typeface="Arial" panose="020B0604020202020204" pitchFamily="34" charset="0"/>
              <a:buNone/>
              <a:defRPr sz="2800" kern="1200">
                <a:solidFill>
                  <a:schemeClr val="bg1"/>
                </a:solidFill>
                <a:latin typeface="+mn-lt"/>
                <a:ea typeface="+mn-ea"/>
                <a:cs typeface="+mn-cs"/>
              </a:defRPr>
            </a:lvl1pPr>
            <a:lvl2pPr marL="502920" indent="0" algn="ctr" defTabSz="1005840" rtl="0" eaLnBrk="1" latinLnBrk="0" hangingPunct="1">
              <a:lnSpc>
                <a:spcPct val="90000"/>
              </a:lnSpc>
              <a:spcBef>
                <a:spcPts val="550"/>
              </a:spcBef>
              <a:buFont typeface="Arial" panose="020B0604020202020204" pitchFamily="34" charset="0"/>
              <a:buNone/>
              <a:defRPr sz="2200" kern="1200">
                <a:solidFill>
                  <a:schemeClr val="tx1"/>
                </a:solidFill>
                <a:latin typeface="+mn-lt"/>
                <a:ea typeface="+mn-ea"/>
                <a:cs typeface="+mn-cs"/>
              </a:defRPr>
            </a:lvl2pPr>
            <a:lvl3pPr marL="1005840" indent="0" algn="ctr" defTabSz="1005840" rtl="0" eaLnBrk="1" latinLnBrk="0" hangingPunct="1">
              <a:lnSpc>
                <a:spcPct val="90000"/>
              </a:lnSpc>
              <a:spcBef>
                <a:spcPts val="550"/>
              </a:spcBef>
              <a:buFont typeface="Arial" panose="020B0604020202020204" pitchFamily="34" charset="0"/>
              <a:buNone/>
              <a:defRPr sz="1980" kern="1200">
                <a:solidFill>
                  <a:schemeClr val="tx1"/>
                </a:solidFill>
                <a:latin typeface="+mn-lt"/>
                <a:ea typeface="+mn-ea"/>
                <a:cs typeface="+mn-cs"/>
              </a:defRPr>
            </a:lvl3pPr>
            <a:lvl4pPr marL="15087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4pPr>
            <a:lvl5pPr marL="201168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5pPr>
            <a:lvl6pPr marL="251460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6pPr>
            <a:lvl7pPr marL="301752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7pPr>
            <a:lvl8pPr marL="352044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8pPr>
            <a:lvl9pPr marL="40233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9pPr>
          </a:lstStyle>
          <a:p>
            <a:r>
              <a:rPr lang="en-US" sz="1200" b="1" noProof="1" smtClean="0">
                <a:solidFill>
                  <a:srgbClr val="C29B32"/>
                </a:solidFill>
              </a:rPr>
              <a:t>@Flowerbed Project NZ</a:t>
            </a:r>
            <a:endParaRPr lang="en-US" sz="1200" b="1" noProof="1">
              <a:solidFill>
                <a:srgbClr val="C29B32"/>
              </a:solidFill>
            </a:endParaRPr>
          </a:p>
        </p:txBody>
      </p:sp>
    </p:spTree>
    <p:extLst>
      <p:ext uri="{BB962C8B-B14F-4D97-AF65-F5344CB8AC3E}">
        <p14:creationId xmlns:p14="http://schemas.microsoft.com/office/powerpoint/2010/main" val="243285408"/>
      </p:ext>
    </p:extLst>
  </p:cSld>
  <p:clrMapOvr>
    <a:masterClrMapping/>
  </p:clrMapOvr>
  <mc:AlternateContent xmlns:mc="http://schemas.openxmlformats.org/markup-compatibility/2006" xmlns:p14="http://schemas.microsoft.com/office/powerpoint/2010/main">
    <mc:Choice Requires="p14">
      <p:transition spd="slow" p14:dur="37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9729" y="5094431"/>
            <a:ext cx="788415" cy="843058"/>
          </a:xfrm>
          <a:prstGeom prst="rect">
            <a:avLst/>
          </a:prstGeom>
        </p:spPr>
      </p:pic>
      <p:sp>
        <p:nvSpPr>
          <p:cNvPr id="53" name="TextBox 52"/>
          <p:cNvSpPr txBox="1"/>
          <p:nvPr/>
        </p:nvSpPr>
        <p:spPr>
          <a:xfrm>
            <a:off x="518160" y="563880"/>
            <a:ext cx="6263640" cy="8799845"/>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endParaRPr lang="en-NZ" dirty="0" smtClean="0"/>
          </a:p>
          <a:p>
            <a:r>
              <a:rPr lang="en-NZ" b="1" dirty="0" smtClean="0">
                <a:effectLst>
                  <a:outerShdw blurRad="38100" dist="38100" dir="2700000" algn="tl">
                    <a:srgbClr val="000000">
                      <a:alpha val="43137"/>
                    </a:srgbClr>
                  </a:outerShdw>
                </a:effectLst>
              </a:rPr>
              <a:t>The night before your exam:</a:t>
            </a:r>
          </a:p>
          <a:p>
            <a:pPr marL="285750" indent="-285750">
              <a:buFont typeface="Courier New" panose="02070309020205020404" pitchFamily="49" charset="0"/>
              <a:buChar char="o"/>
            </a:pPr>
            <a:endParaRPr lang="en-NZ" dirty="0"/>
          </a:p>
          <a:p>
            <a:pPr marL="604144" lvl="1" indent="-285750">
              <a:buFont typeface="Courier New" panose="02070309020205020404" pitchFamily="49" charset="0"/>
              <a:buChar char="o"/>
            </a:pPr>
            <a:r>
              <a:rPr lang="en-NZ" dirty="0"/>
              <a:t>p</a:t>
            </a:r>
            <a:r>
              <a:rPr lang="en-NZ" dirty="0" smtClean="0"/>
              <a:t>ack all necessary utensils based on the subject you are sitting. </a:t>
            </a:r>
            <a:r>
              <a:rPr lang="en-NZ" dirty="0" err="1"/>
              <a:t>i</a:t>
            </a:r>
            <a:r>
              <a:rPr lang="en-NZ" dirty="0" err="1" smtClean="0"/>
              <a:t>e</a:t>
            </a:r>
            <a:r>
              <a:rPr lang="en-NZ" dirty="0" smtClean="0"/>
              <a:t> pen, pencils, stencils, laptop, calculator</a:t>
            </a:r>
            <a:r>
              <a:rPr lang="en-NZ" dirty="0"/>
              <a:t>. Having everything ready the night before will help you feel more confident and will minimize </a:t>
            </a:r>
            <a:r>
              <a:rPr lang="en-NZ" dirty="0" smtClean="0"/>
              <a:t>anxiety </a:t>
            </a:r>
            <a:r>
              <a:rPr lang="en-NZ" dirty="0"/>
              <a:t>on the morning of </a:t>
            </a:r>
            <a:r>
              <a:rPr lang="en-NZ" dirty="0" smtClean="0"/>
              <a:t>your examination.</a:t>
            </a:r>
          </a:p>
          <a:p>
            <a:pPr marL="604144" lvl="1" indent="-285750">
              <a:buFont typeface="Courier New" panose="02070309020205020404" pitchFamily="49" charset="0"/>
              <a:buChar char="o"/>
            </a:pPr>
            <a:r>
              <a:rPr lang="en-NZ" dirty="0"/>
              <a:t>p</a:t>
            </a:r>
            <a:r>
              <a:rPr lang="en-NZ" dirty="0" smtClean="0"/>
              <a:t>lace your </a:t>
            </a:r>
            <a:r>
              <a:rPr lang="en-NZ" dirty="0"/>
              <a:t>u</a:t>
            </a:r>
            <a:r>
              <a:rPr lang="en-NZ" dirty="0" smtClean="0"/>
              <a:t>tensils in a ready to go bag for the next morning. </a:t>
            </a:r>
          </a:p>
          <a:p>
            <a:pPr marL="604144" lvl="1" indent="-285750">
              <a:buFont typeface="Courier New" panose="02070309020205020404" pitchFamily="49" charset="0"/>
              <a:buChar char="o"/>
            </a:pPr>
            <a:r>
              <a:rPr lang="en-NZ" b="1" dirty="0" smtClean="0">
                <a:effectLst>
                  <a:outerShdw blurRad="38100" dist="38100" dir="2700000" algn="tl">
                    <a:srgbClr val="000000">
                      <a:alpha val="43137"/>
                    </a:srgbClr>
                  </a:outerShdw>
                </a:effectLst>
              </a:rPr>
              <a:t>DO NOT PULL AN ALLNIGHTER!!!</a:t>
            </a:r>
          </a:p>
          <a:p>
            <a:endParaRPr lang="en-NZ" dirty="0"/>
          </a:p>
          <a:p>
            <a:r>
              <a:rPr lang="en-NZ" b="1" dirty="0">
                <a:ln w="0"/>
                <a:effectLst>
                  <a:outerShdw blurRad="38100" dist="38100" dir="2700000" algn="tl">
                    <a:srgbClr val="000000">
                      <a:alpha val="43137"/>
                    </a:srgbClr>
                  </a:outerShdw>
                </a:effectLst>
              </a:rPr>
              <a:t>On the day of the </a:t>
            </a:r>
            <a:r>
              <a:rPr lang="en-NZ" b="1" dirty="0" smtClean="0">
                <a:ln w="0"/>
                <a:effectLst>
                  <a:outerShdw blurRad="38100" dist="38100" dir="2700000" algn="tl">
                    <a:srgbClr val="000000">
                      <a:alpha val="43137"/>
                    </a:srgbClr>
                  </a:outerShdw>
                </a:effectLst>
              </a:rPr>
              <a:t>exam</a:t>
            </a:r>
          </a:p>
          <a:p>
            <a:endParaRPr lang="en-NZ" b="1" dirty="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dirty="0">
                <a:ln w="0"/>
              </a:rPr>
              <a:t>Have a good breakfast </a:t>
            </a:r>
            <a:r>
              <a:rPr lang="en-NZ" dirty="0" err="1" smtClean="0">
                <a:ln w="0"/>
              </a:rPr>
              <a:t>ie</a:t>
            </a:r>
            <a:r>
              <a:rPr lang="en-NZ" dirty="0" smtClean="0">
                <a:ln w="0"/>
              </a:rPr>
              <a:t>. </a:t>
            </a:r>
            <a:r>
              <a:rPr lang="en-NZ" dirty="0">
                <a:ln w="0"/>
              </a:rPr>
              <a:t>porridge that releases energy slowly </a:t>
            </a:r>
            <a:endParaRPr lang="en-NZ" dirty="0" smtClean="0">
              <a:ln w="0"/>
            </a:endParaRPr>
          </a:p>
          <a:p>
            <a:pPr marL="604144" lvl="1" indent="-285750">
              <a:buFont typeface="Courier New" panose="02070309020205020404" pitchFamily="49" charset="0"/>
              <a:buChar char="o"/>
            </a:pPr>
            <a:r>
              <a:rPr lang="en-NZ" dirty="0"/>
              <a:t>Replace Negative Thoughts with Positive </a:t>
            </a:r>
            <a:r>
              <a:rPr lang="en-NZ" dirty="0" smtClean="0"/>
              <a:t>Ones</a:t>
            </a:r>
            <a:endParaRPr lang="en-NZ" dirty="0">
              <a:ln w="0"/>
              <a:effectLst>
                <a:outerShdw blurRad="38100" dist="19050" dir="2700000" algn="tl" rotWithShape="0">
                  <a:schemeClr val="dk1">
                    <a:alpha val="40000"/>
                  </a:schemeClr>
                </a:outerShdw>
              </a:effectLst>
            </a:endParaRPr>
          </a:p>
          <a:p>
            <a:pPr marL="604144" lvl="1" indent="-285750">
              <a:buFont typeface="Courier New" panose="02070309020205020404" pitchFamily="49" charset="0"/>
              <a:buChar char="o"/>
            </a:pPr>
            <a:r>
              <a:rPr lang="en-NZ" b="1" dirty="0" smtClean="0">
                <a:ln w="0"/>
                <a:effectLst>
                  <a:outerShdw blurRad="38100" dist="38100" dir="2700000" algn="tl">
                    <a:srgbClr val="000000">
                      <a:alpha val="43137"/>
                    </a:srgbClr>
                  </a:outerShdw>
                </a:effectLst>
              </a:rPr>
              <a:t>Do </a:t>
            </a:r>
            <a:r>
              <a:rPr lang="en-NZ" b="1" dirty="0">
                <a:ln w="0"/>
                <a:effectLst>
                  <a:outerShdw blurRad="38100" dist="38100" dir="2700000" algn="tl">
                    <a:srgbClr val="000000">
                      <a:alpha val="43137"/>
                    </a:srgbClr>
                  </a:outerShdw>
                </a:effectLst>
              </a:rPr>
              <a:t>not rely on stimulants to compensate for physical boosts or memory retention. </a:t>
            </a:r>
            <a:r>
              <a:rPr lang="en-NZ" dirty="0">
                <a:ln w="0"/>
              </a:rPr>
              <a:t>They may just have the opposite effect of what you </a:t>
            </a:r>
            <a:r>
              <a:rPr lang="en-NZ" dirty="0" smtClean="0">
                <a:ln w="0"/>
              </a:rPr>
              <a:t>intended!!</a:t>
            </a:r>
          </a:p>
          <a:p>
            <a:pPr marL="604144" lvl="1" indent="-285750">
              <a:buFont typeface="Courier New" panose="02070309020205020404" pitchFamily="49" charset="0"/>
              <a:buChar char="o"/>
            </a:pPr>
            <a:r>
              <a:rPr lang="en-NZ" dirty="0"/>
              <a:t>Keep a water bottle with you and drink water at regular intervals. </a:t>
            </a:r>
            <a:endParaRPr lang="en-NZ" dirty="0">
              <a:ln w="0"/>
            </a:endParaRPr>
          </a:p>
          <a:p>
            <a:endParaRPr lang="en-NZ" dirty="0"/>
          </a:p>
          <a:p>
            <a:r>
              <a:rPr lang="en-NZ" b="1" dirty="0">
                <a:effectLst>
                  <a:outerShdw blurRad="38100" dist="38100" dir="2700000" algn="tl">
                    <a:srgbClr val="000000">
                      <a:alpha val="43137"/>
                    </a:srgbClr>
                  </a:outerShdw>
                </a:effectLst>
              </a:rPr>
              <a:t>Exam </a:t>
            </a:r>
            <a:r>
              <a:rPr lang="en-NZ" b="1" dirty="0" smtClean="0">
                <a:effectLst>
                  <a:outerShdw blurRad="38100" dist="38100" dir="2700000" algn="tl">
                    <a:srgbClr val="000000">
                      <a:alpha val="43137"/>
                    </a:srgbClr>
                  </a:outerShdw>
                </a:effectLst>
              </a:rPr>
              <a:t>Time</a:t>
            </a:r>
          </a:p>
          <a:p>
            <a:endParaRPr lang="en-NZ" b="1" dirty="0" smtClean="0">
              <a:effectLst>
                <a:outerShdw blurRad="38100" dist="38100" dir="2700000" algn="tl">
                  <a:srgbClr val="000000">
                    <a:alpha val="43137"/>
                  </a:srgbClr>
                </a:outerShdw>
              </a:effectLst>
            </a:endParaRPr>
          </a:p>
          <a:p>
            <a:pPr marL="604144" lvl="1" indent="-285750">
              <a:buFont typeface="Courier New" panose="02070309020205020404" pitchFamily="49" charset="0"/>
              <a:buChar char="o"/>
            </a:pPr>
            <a:r>
              <a:rPr lang="en-NZ" dirty="0" smtClean="0"/>
              <a:t>Arrive </a:t>
            </a:r>
            <a:r>
              <a:rPr lang="en-NZ" dirty="0"/>
              <a:t>early at </a:t>
            </a:r>
            <a:r>
              <a:rPr lang="en-NZ" dirty="0" smtClean="0"/>
              <a:t>the examination location. </a:t>
            </a:r>
          </a:p>
          <a:p>
            <a:pPr marL="604144" lvl="1" indent="-285750">
              <a:buFont typeface="Courier New" panose="02070309020205020404" pitchFamily="49" charset="0"/>
              <a:buChar char="o"/>
            </a:pPr>
            <a:r>
              <a:rPr lang="en-NZ" sz="1400" b="1" dirty="0" smtClean="0">
                <a:effectLst>
                  <a:outerShdw blurRad="38100" dist="38100" dir="2700000" algn="tl">
                    <a:srgbClr val="000000">
                      <a:alpha val="43137"/>
                    </a:srgbClr>
                  </a:outerShdw>
                </a:effectLst>
              </a:rPr>
              <a:t>PLEASE </a:t>
            </a:r>
            <a:r>
              <a:rPr lang="en-NZ" sz="1400" b="1" dirty="0">
                <a:effectLst>
                  <a:outerShdw blurRad="38100" dist="38100" dir="2700000" algn="tl">
                    <a:srgbClr val="000000">
                      <a:alpha val="43137"/>
                    </a:srgbClr>
                  </a:outerShdw>
                </a:effectLst>
              </a:rPr>
              <a:t>DO NOT CHEAT!! </a:t>
            </a:r>
            <a:r>
              <a:rPr lang="en-NZ" dirty="0"/>
              <a:t>Getting caught cheating on an exam will see you heavily penalised, requested to leave the exam location, and possibly fail your paper.. It’s not worth the risk!!! Think about your career further down the track. </a:t>
            </a:r>
          </a:p>
          <a:p>
            <a:pPr marL="604144" lvl="1" indent="-285750">
              <a:buFont typeface="Courier New" panose="02070309020205020404" pitchFamily="49" charset="0"/>
              <a:buChar char="o"/>
            </a:pPr>
            <a:r>
              <a:rPr lang="en-NZ" dirty="0"/>
              <a:t>Listen to instructions from the moderator in the </a:t>
            </a:r>
            <a:r>
              <a:rPr lang="en-NZ" dirty="0" smtClean="0"/>
              <a:t>room.</a:t>
            </a:r>
          </a:p>
          <a:p>
            <a:pPr marL="604144" lvl="1" indent="-285750">
              <a:buFont typeface="Courier New" panose="02070309020205020404" pitchFamily="49" charset="0"/>
              <a:buChar char="o"/>
            </a:pPr>
            <a:r>
              <a:rPr lang="en-NZ" dirty="0"/>
              <a:t>Ask for help when </a:t>
            </a:r>
            <a:r>
              <a:rPr lang="en-NZ" dirty="0" smtClean="0"/>
              <a:t>necessary.</a:t>
            </a:r>
            <a:endParaRPr lang="en-NZ" dirty="0"/>
          </a:p>
          <a:p>
            <a:pPr marL="604144" lvl="1" indent="-285750">
              <a:buFont typeface="Courier New" panose="02070309020205020404" pitchFamily="49" charset="0"/>
              <a:buChar char="o"/>
            </a:pPr>
            <a:r>
              <a:rPr lang="en-NZ" dirty="0"/>
              <a:t>look over the entire test quickly before you get started. Once you read over the test, you can plan out how you want to approach each section of the test to ensure that you can complete the entire test within the allotted time.</a:t>
            </a:r>
          </a:p>
          <a:p>
            <a:pPr marL="604144" lvl="1" indent="-285750">
              <a:buFont typeface="Courier New" panose="02070309020205020404" pitchFamily="49" charset="0"/>
              <a:buChar char="o"/>
            </a:pPr>
            <a:r>
              <a:rPr lang="en-NZ" dirty="0"/>
              <a:t>When possible, do a first pass through the test to answer the “easy” questions or the ones you know right away. When you come to a question that you can’t answer (relatively) quickly, skip it on this first pass. </a:t>
            </a:r>
          </a:p>
          <a:p>
            <a:pPr marL="604144" lvl="1" indent="-285750">
              <a:buFont typeface="Courier New" panose="02070309020205020404" pitchFamily="49" charset="0"/>
              <a:buChar char="o"/>
            </a:pPr>
            <a:r>
              <a:rPr lang="en-NZ" dirty="0"/>
              <a:t>Don’t rush through this first pass, but do be mindful of </a:t>
            </a:r>
            <a:r>
              <a:rPr lang="en-NZ" dirty="0" smtClean="0"/>
              <a:t>time.</a:t>
            </a:r>
            <a:endParaRPr lang="en-NZ" dirty="0"/>
          </a:p>
          <a:p>
            <a:pPr marL="604144" lvl="1" indent="-285750">
              <a:buFont typeface="Courier New" panose="02070309020205020404" pitchFamily="49" charset="0"/>
              <a:buChar char="o"/>
            </a:pPr>
            <a:r>
              <a:rPr lang="en-NZ" dirty="0"/>
              <a:t>Once you think you’ve answered all the questions, double check to make sure you didn’t miss any. Check for additional questions on the back of the paper, for instance, or other places that you might have missed or not noticed during your initial read-through</a:t>
            </a:r>
            <a:r>
              <a:rPr lang="en-NZ" dirty="0" smtClean="0"/>
              <a:t>.</a:t>
            </a:r>
          </a:p>
          <a:p>
            <a:endParaRPr lang="en-NZ" b="1" dirty="0"/>
          </a:p>
          <a:p>
            <a:pPr marL="285750" indent="-285750">
              <a:buFont typeface="Arial" panose="020B0604020202020204" pitchFamily="34" charset="0"/>
              <a:buChar char="•"/>
            </a:pPr>
            <a:endParaRPr lang="en-NZ" b="1" dirty="0" smtClean="0">
              <a:solidFill>
                <a:srgbClr val="FFC000"/>
              </a:solidFill>
              <a:effectLst>
                <a:outerShdw blurRad="38100" dist="38100" dir="2700000" algn="tl">
                  <a:srgbClr val="000000">
                    <a:alpha val="43137"/>
                  </a:srgbClr>
                </a:outerShdw>
              </a:effectLst>
            </a:endParaRPr>
          </a:p>
          <a:p>
            <a:r>
              <a:rPr lang="en-NZ" sz="1400" b="1" dirty="0" smtClean="0">
                <a:solidFill>
                  <a:srgbClr val="FFC000"/>
                </a:solidFill>
                <a:effectLst>
                  <a:outerShdw blurRad="38100" dist="38100" dir="2700000" algn="tl">
                    <a:srgbClr val="000000">
                      <a:alpha val="43137"/>
                    </a:srgbClr>
                  </a:outerShdw>
                </a:effectLst>
              </a:rPr>
              <a:t>After finishing your examination </a:t>
            </a:r>
            <a:r>
              <a:rPr lang="en-NZ" sz="1400" b="1" dirty="0">
                <a:solidFill>
                  <a:srgbClr val="FFC000"/>
                </a:solidFill>
                <a:effectLst>
                  <a:outerShdw blurRad="38100" dist="38100" dir="2700000" algn="tl">
                    <a:srgbClr val="000000">
                      <a:alpha val="43137"/>
                    </a:srgbClr>
                  </a:outerShdw>
                </a:effectLst>
              </a:rPr>
              <a:t>r</a:t>
            </a:r>
            <a:r>
              <a:rPr lang="en-NZ" sz="1400" b="1" dirty="0" smtClean="0">
                <a:solidFill>
                  <a:srgbClr val="FFC000"/>
                </a:solidFill>
                <a:effectLst>
                  <a:outerShdw blurRad="38100" dist="38100" dir="2700000" algn="tl">
                    <a:srgbClr val="000000">
                      <a:alpha val="43137"/>
                    </a:srgbClr>
                  </a:outerShdw>
                </a:effectLst>
              </a:rPr>
              <a:t>eward yourself with a special treat to celebrate your success and patiently wait for your result</a:t>
            </a:r>
            <a:r>
              <a:rPr lang="en-NZ" sz="1400" b="1" dirty="0" smtClean="0">
                <a:solidFill>
                  <a:srgbClr val="FFC000"/>
                </a:solidFill>
                <a:effectLst>
                  <a:outerShdw blurRad="38100" dist="38100" dir="2700000" algn="tl">
                    <a:srgbClr val="000000">
                      <a:alpha val="43137"/>
                    </a:srgbClr>
                  </a:outerShdw>
                </a:effectLst>
              </a:rPr>
              <a:t>!!</a:t>
            </a:r>
          </a:p>
          <a:p>
            <a:r>
              <a:rPr lang="en-NZ" sz="1400" b="1" dirty="0" smtClean="0">
                <a:solidFill>
                  <a:srgbClr val="FFC000"/>
                </a:solidFill>
                <a:effectLst>
                  <a:outerShdw blurRad="38100" dist="38100" dir="2700000" algn="tl">
                    <a:srgbClr val="000000">
                      <a:alpha val="43137"/>
                    </a:srgbClr>
                  </a:outerShdw>
                </a:effectLst>
              </a:rPr>
              <a:t>GOOD LUCK!!</a:t>
            </a:r>
            <a:endParaRPr lang="en-NZ" b="1" dirty="0"/>
          </a:p>
          <a:p>
            <a:endParaRPr lang="en-NZ" b="1" dirty="0"/>
          </a:p>
        </p:txBody>
      </p:sp>
      <p:sp>
        <p:nvSpPr>
          <p:cNvPr id="4" name="Subtitle 4">
            <a:extLst>
              <a:ext uri="{FF2B5EF4-FFF2-40B4-BE49-F238E27FC236}">
                <a16:creationId xmlns:a16="http://schemas.microsoft.com/office/drawing/2014/main" xmlns="" id="{AB11813E-6D7A-4CE3-B75E-1174FD9000DE}"/>
              </a:ext>
            </a:extLst>
          </p:cNvPr>
          <p:cNvSpPr txBox="1">
            <a:spLocks/>
          </p:cNvSpPr>
          <p:nvPr/>
        </p:nvSpPr>
        <p:spPr>
          <a:xfrm>
            <a:off x="4438210" y="9030362"/>
            <a:ext cx="2609608" cy="365760"/>
          </a:xfrm>
          <a:prstGeom prst="rect">
            <a:avLst/>
          </a:prstGeom>
        </p:spPr>
        <p:txBody>
          <a:bodyPr vert="horz" lIns="0" tIns="0" rIns="0" bIns="0" rtlCol="0">
            <a:noAutofit/>
          </a:bodyPr>
          <a:lstStyle>
            <a:lvl1pPr marL="0" indent="0" algn="ctr" defTabSz="1005840" rtl="0" eaLnBrk="1" latinLnBrk="0" hangingPunct="1">
              <a:lnSpc>
                <a:spcPct val="90000"/>
              </a:lnSpc>
              <a:spcBef>
                <a:spcPts val="1100"/>
              </a:spcBef>
              <a:buFont typeface="Arial" panose="020B0604020202020204" pitchFamily="34" charset="0"/>
              <a:buNone/>
              <a:defRPr sz="2800" kern="1200">
                <a:solidFill>
                  <a:schemeClr val="bg1"/>
                </a:solidFill>
                <a:latin typeface="+mn-lt"/>
                <a:ea typeface="+mn-ea"/>
                <a:cs typeface="+mn-cs"/>
              </a:defRPr>
            </a:lvl1pPr>
            <a:lvl2pPr marL="502920" indent="0" algn="ctr" defTabSz="1005840" rtl="0" eaLnBrk="1" latinLnBrk="0" hangingPunct="1">
              <a:lnSpc>
                <a:spcPct val="90000"/>
              </a:lnSpc>
              <a:spcBef>
                <a:spcPts val="550"/>
              </a:spcBef>
              <a:buFont typeface="Arial" panose="020B0604020202020204" pitchFamily="34" charset="0"/>
              <a:buNone/>
              <a:defRPr sz="2200" kern="1200">
                <a:solidFill>
                  <a:schemeClr val="tx1"/>
                </a:solidFill>
                <a:latin typeface="+mn-lt"/>
                <a:ea typeface="+mn-ea"/>
                <a:cs typeface="+mn-cs"/>
              </a:defRPr>
            </a:lvl2pPr>
            <a:lvl3pPr marL="1005840" indent="0" algn="ctr" defTabSz="1005840" rtl="0" eaLnBrk="1" latinLnBrk="0" hangingPunct="1">
              <a:lnSpc>
                <a:spcPct val="90000"/>
              </a:lnSpc>
              <a:spcBef>
                <a:spcPts val="550"/>
              </a:spcBef>
              <a:buFont typeface="Arial" panose="020B0604020202020204" pitchFamily="34" charset="0"/>
              <a:buNone/>
              <a:defRPr sz="1980" kern="1200">
                <a:solidFill>
                  <a:schemeClr val="tx1"/>
                </a:solidFill>
                <a:latin typeface="+mn-lt"/>
                <a:ea typeface="+mn-ea"/>
                <a:cs typeface="+mn-cs"/>
              </a:defRPr>
            </a:lvl3pPr>
            <a:lvl4pPr marL="15087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4pPr>
            <a:lvl5pPr marL="201168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5pPr>
            <a:lvl6pPr marL="251460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6pPr>
            <a:lvl7pPr marL="301752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7pPr>
            <a:lvl8pPr marL="352044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8pPr>
            <a:lvl9pPr marL="4023360" indent="0" algn="ctr" defTabSz="1005840" rtl="0" eaLnBrk="1" latinLnBrk="0" hangingPunct="1">
              <a:lnSpc>
                <a:spcPct val="90000"/>
              </a:lnSpc>
              <a:spcBef>
                <a:spcPts val="550"/>
              </a:spcBef>
              <a:buFont typeface="Arial" panose="020B0604020202020204" pitchFamily="34" charset="0"/>
              <a:buNone/>
              <a:defRPr sz="1760" kern="1200">
                <a:solidFill>
                  <a:schemeClr val="tx1"/>
                </a:solidFill>
                <a:latin typeface="+mn-lt"/>
                <a:ea typeface="+mn-ea"/>
                <a:cs typeface="+mn-cs"/>
              </a:defRPr>
            </a:lvl9pPr>
          </a:lstStyle>
          <a:p>
            <a:r>
              <a:rPr lang="en-US" sz="1200" b="1" noProof="1" smtClean="0">
                <a:solidFill>
                  <a:srgbClr val="C29B32"/>
                </a:solidFill>
              </a:rPr>
              <a:t>@Flowerbed Project NZ</a:t>
            </a:r>
            <a:endParaRPr lang="en-US" sz="1200" b="1" noProof="1">
              <a:solidFill>
                <a:srgbClr val="C29B32"/>
              </a:solidFill>
            </a:endParaRPr>
          </a:p>
        </p:txBody>
      </p:sp>
    </p:spTree>
    <p:extLst>
      <p:ext uri="{BB962C8B-B14F-4D97-AF65-F5344CB8AC3E}">
        <p14:creationId xmlns:p14="http://schemas.microsoft.com/office/powerpoint/2010/main" val="3864283251"/>
      </p:ext>
    </p:extLst>
  </p:cSld>
  <p:clrMapOvr>
    <a:masterClrMapping/>
  </p:clrMapOvr>
  <mc:AlternateContent xmlns:mc="http://schemas.openxmlformats.org/markup-compatibility/2006" xmlns:p14="http://schemas.microsoft.com/office/powerpoint/2010/main">
    <mc:Choice Requires="p14">
      <p:transition spd="slow" p14:dur="37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A78B85EE-856F-4CC8-B0C7-8D5BDC3DF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768FB5-485B-4BE5-8E55-CE504050FACB}">
  <ds:schemaRefs>
    <ds:schemaRef ds:uri="http://schemas.microsoft.com/sharepoint/v3/contenttype/forms"/>
  </ds:schemaRefs>
</ds:datastoreItem>
</file>

<file path=customXml/itemProps3.xml><?xml version="1.0" encoding="utf-8"?>
<ds:datastoreItem xmlns:ds="http://schemas.openxmlformats.org/officeDocument/2006/customXml" ds:itemID="{C0201E02-554D-4912-9A0C-D10612E7C2CE}">
  <ds:schemaRefs>
    <ds:schemaRef ds:uri="http://www.w3.org/XML/1998/namespace"/>
    <ds:schemaRef ds:uri="http://purl.org/dc/dcmitype/"/>
    <ds:schemaRef ds:uri="http://purl.org/dc/terms/"/>
    <ds:schemaRef ds:uri="http://schemas.openxmlformats.org/package/2006/metadata/core-properties"/>
    <ds:schemaRef ds:uri="http://schemas.microsoft.com/office/2006/documentManagement/types"/>
    <ds:schemaRef ds:uri="230e9df3-be65-4c73-a93b-d1236ebd677e"/>
    <ds:schemaRef ds:uri="16c05727-aa75-4e4a-9b5f-8a80a1165891"/>
    <ds:schemaRef ds:uri="http://schemas.microsoft.com/sharepoint/v3"/>
    <ds:schemaRef ds:uri="http://schemas.microsoft.com/office/infopath/2007/PartnerControls"/>
    <ds:schemaRef ds:uri="71af3243-3dd4-4a8d-8c0d-dd76da1f02a5"/>
    <ds:schemaRef ds:uri="http://schemas.microsoft.com/office/2006/metadata/properties"/>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Facet</Template>
  <TotalTime>1343</TotalTime>
  <Words>1200</Words>
  <Application>Microsoft Office PowerPoint</Application>
  <PresentationFormat>Custom</PresentationFormat>
  <Paragraphs>94</Paragraphs>
  <Slides>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Cavolini</vt:lpstr>
      <vt:lpstr>Courier New</vt:lpstr>
      <vt:lpstr>Eras Demi ITC</vt:lpstr>
      <vt:lpstr>Trebuchet MS</vt:lpstr>
      <vt:lpstr>Wingdings 3</vt:lpstr>
      <vt:lpstr>Facet</vt:lpstr>
      <vt:lpstr>Effective &amp; successful STUDY METHODS to improve your Academic results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MIRA’S GRADUATION</dc:title>
  <dc:creator>Administrator</dc:creator>
  <cp:lastModifiedBy>Administrator</cp:lastModifiedBy>
  <cp:revision>99</cp:revision>
  <dcterms:created xsi:type="dcterms:W3CDTF">2023-12-03T14:20:37Z</dcterms:created>
  <dcterms:modified xsi:type="dcterms:W3CDTF">2024-09-10T08:07:44Z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_MarkAsFinal">
    <vt:bool>true</vt:bool>
  </property>
</Properties>
</file>